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5" r:id="rId2"/>
    <p:sldMasterId id="2147483697" r:id="rId3"/>
    <p:sldMasterId id="2147483709" r:id="rId4"/>
  </p:sldMasterIdLst>
  <p:notesMasterIdLst>
    <p:notesMasterId r:id="rId14"/>
  </p:notesMasterIdLst>
  <p:sldIdLst>
    <p:sldId id="258" r:id="rId5"/>
    <p:sldId id="287" r:id="rId6"/>
    <p:sldId id="317" r:id="rId7"/>
    <p:sldId id="293" r:id="rId8"/>
    <p:sldId id="294" r:id="rId9"/>
    <p:sldId id="295" r:id="rId10"/>
    <p:sldId id="296" r:id="rId11"/>
    <p:sldId id="297" r:id="rId12"/>
    <p:sldId id="286" r:id="rId1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6A54"/>
    <a:srgbClr val="5F259F"/>
    <a:srgbClr val="F99D31"/>
    <a:srgbClr val="89B6CA"/>
    <a:srgbClr val="B4BA4B"/>
    <a:srgbClr val="A6C7D6"/>
    <a:srgbClr val="ED96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744C65-8913-445E-8C34-72E7ADA47787}" v="17" dt="2023-09-27T18:23:23.7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695" autoAdjust="0"/>
    <p:restoredTop sz="47963" autoAdjust="0"/>
  </p:normalViewPr>
  <p:slideViewPr>
    <p:cSldViewPr snapToGrid="0" snapToObjects="1">
      <p:cViewPr varScale="1">
        <p:scale>
          <a:sx n="52" d="100"/>
          <a:sy n="52" d="100"/>
        </p:scale>
        <p:origin x="870"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45" d="100"/>
          <a:sy n="145" d="100"/>
        </p:scale>
        <p:origin x="470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wyla Olson" userId="dd0126c5-6e02-4e58-86cd-521d53ed1d90" providerId="ADAL" clId="{1A744C65-8913-445E-8C34-72E7ADA47787}"/>
    <pc:docChg chg="undo custSel modSld">
      <pc:chgData name="Twyla Olson" userId="dd0126c5-6e02-4e58-86cd-521d53ed1d90" providerId="ADAL" clId="{1A744C65-8913-445E-8C34-72E7ADA47787}" dt="2023-09-27T19:30:29.279" v="335" actId="20577"/>
      <pc:docMkLst>
        <pc:docMk/>
      </pc:docMkLst>
      <pc:sldChg chg="modSp mod modNotesTx">
        <pc:chgData name="Twyla Olson" userId="dd0126c5-6e02-4e58-86cd-521d53ed1d90" providerId="ADAL" clId="{1A744C65-8913-445E-8C34-72E7ADA47787}" dt="2023-09-21T17:42:52.522" v="49" actId="20577"/>
        <pc:sldMkLst>
          <pc:docMk/>
          <pc:sldMk cId="1063452491" sldId="287"/>
        </pc:sldMkLst>
        <pc:spChg chg="mod">
          <ac:chgData name="Twyla Olson" userId="dd0126c5-6e02-4e58-86cd-521d53ed1d90" providerId="ADAL" clId="{1A744C65-8913-445E-8C34-72E7ADA47787}" dt="2023-09-18T18:37:29.791" v="10" actId="1076"/>
          <ac:spMkLst>
            <pc:docMk/>
            <pc:sldMk cId="1063452491" sldId="287"/>
            <ac:spMk id="5" creationId="{B1F7CA17-BACF-464B-85BA-8030B861922C}"/>
          </ac:spMkLst>
        </pc:spChg>
      </pc:sldChg>
      <pc:sldChg chg="modSp mod modNotesTx">
        <pc:chgData name="Twyla Olson" userId="dd0126c5-6e02-4e58-86cd-521d53ed1d90" providerId="ADAL" clId="{1A744C65-8913-445E-8C34-72E7ADA47787}" dt="2023-09-27T18:37:52.163" v="271" actId="20577"/>
        <pc:sldMkLst>
          <pc:docMk/>
          <pc:sldMk cId="2619082211" sldId="293"/>
        </pc:sldMkLst>
        <pc:spChg chg="mod">
          <ac:chgData name="Twyla Olson" userId="dd0126c5-6e02-4e58-86cd-521d53ed1d90" providerId="ADAL" clId="{1A744C65-8913-445E-8C34-72E7ADA47787}" dt="2023-09-27T18:37:52.163" v="271" actId="20577"/>
          <ac:spMkLst>
            <pc:docMk/>
            <pc:sldMk cId="2619082211" sldId="293"/>
            <ac:spMk id="2" creationId="{BBA3AD17-79B8-448C-8CA0-99DD5678AFD6}"/>
          </ac:spMkLst>
        </pc:spChg>
      </pc:sldChg>
      <pc:sldChg chg="modSp mod modNotesTx">
        <pc:chgData name="Twyla Olson" userId="dd0126c5-6e02-4e58-86cd-521d53ed1d90" providerId="ADAL" clId="{1A744C65-8913-445E-8C34-72E7ADA47787}" dt="2023-09-27T19:30:29.279" v="335" actId="20577"/>
        <pc:sldMkLst>
          <pc:docMk/>
          <pc:sldMk cId="2086644894" sldId="294"/>
        </pc:sldMkLst>
        <pc:spChg chg="mod">
          <ac:chgData name="Twyla Olson" userId="dd0126c5-6e02-4e58-86cd-521d53ed1d90" providerId="ADAL" clId="{1A744C65-8913-445E-8C34-72E7ADA47787}" dt="2023-09-27T18:37:16.884" v="262" actId="20577"/>
          <ac:spMkLst>
            <pc:docMk/>
            <pc:sldMk cId="2086644894" sldId="294"/>
            <ac:spMk id="2" creationId="{BBA3AD17-79B8-448C-8CA0-99DD5678AFD6}"/>
          </ac:spMkLst>
        </pc:spChg>
        <pc:spChg chg="mod">
          <ac:chgData name="Twyla Olson" userId="dd0126c5-6e02-4e58-86cd-521d53ed1d90" providerId="ADAL" clId="{1A744C65-8913-445E-8C34-72E7ADA47787}" dt="2023-09-27T18:36:58.426" v="243" actId="1076"/>
          <ac:spMkLst>
            <pc:docMk/>
            <pc:sldMk cId="2086644894" sldId="294"/>
            <ac:spMk id="5" creationId="{B1F7CA17-BACF-464B-85BA-8030B861922C}"/>
          </ac:spMkLst>
        </pc:spChg>
      </pc:sldChg>
      <pc:sldChg chg="modNotesTx">
        <pc:chgData name="Twyla Olson" userId="dd0126c5-6e02-4e58-86cd-521d53ed1d90" providerId="ADAL" clId="{1A744C65-8913-445E-8C34-72E7ADA47787}" dt="2023-09-27T18:35:29.800" v="222" actId="20577"/>
        <pc:sldMkLst>
          <pc:docMk/>
          <pc:sldMk cId="881222777" sldId="295"/>
        </pc:sldMkLst>
      </pc:sldChg>
      <pc:sldChg chg="modSp mod modNotesTx">
        <pc:chgData name="Twyla Olson" userId="dd0126c5-6e02-4e58-86cd-521d53ed1d90" providerId="ADAL" clId="{1A744C65-8913-445E-8C34-72E7ADA47787}" dt="2023-09-27T19:00:52.043" v="307" actId="20577"/>
        <pc:sldMkLst>
          <pc:docMk/>
          <pc:sldMk cId="18261719" sldId="296"/>
        </pc:sldMkLst>
        <pc:spChg chg="mod">
          <ac:chgData name="Twyla Olson" userId="dd0126c5-6e02-4e58-86cd-521d53ed1d90" providerId="ADAL" clId="{1A744C65-8913-445E-8C34-72E7ADA47787}" dt="2023-09-27T18:38:14.726" v="287" actId="1076"/>
          <ac:spMkLst>
            <pc:docMk/>
            <pc:sldMk cId="18261719" sldId="296"/>
            <ac:spMk id="2" creationId="{BBA3AD17-79B8-448C-8CA0-99DD5678AFD6}"/>
          </ac:spMkLst>
        </pc:spChg>
      </pc:sldChg>
      <pc:sldChg chg="modNotesTx">
        <pc:chgData name="Twyla Olson" userId="dd0126c5-6e02-4e58-86cd-521d53ed1d90" providerId="ADAL" clId="{1A744C65-8913-445E-8C34-72E7ADA47787}" dt="2023-09-27T18:39:08.656" v="302" actId="20577"/>
        <pc:sldMkLst>
          <pc:docMk/>
          <pc:sldMk cId="194135555" sldId="297"/>
        </pc:sldMkLst>
      </pc:sldChg>
      <pc:sldChg chg="modSp mod modNotesTx">
        <pc:chgData name="Twyla Olson" userId="dd0126c5-6e02-4e58-86cd-521d53ed1d90" providerId="ADAL" clId="{1A744C65-8913-445E-8C34-72E7ADA47787}" dt="2023-09-26T21:56:28.935" v="181" actId="20577"/>
        <pc:sldMkLst>
          <pc:docMk/>
          <pc:sldMk cId="3111467893" sldId="317"/>
        </pc:sldMkLst>
        <pc:spChg chg="mod">
          <ac:chgData name="Twyla Olson" userId="dd0126c5-6e02-4e58-86cd-521d53ed1d90" providerId="ADAL" clId="{1A744C65-8913-445E-8C34-72E7ADA47787}" dt="2023-09-18T18:37:15.525" v="9" actId="14100"/>
          <ac:spMkLst>
            <pc:docMk/>
            <pc:sldMk cId="3111467893" sldId="317"/>
            <ac:spMk id="5" creationId="{B1F7CA17-BACF-464B-85BA-8030B861922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F4B2B7A-D832-3442-AD70-3A1EC6ADF347}" type="datetimeFigureOut">
              <a:rPr lang="en-US" smtClean="0"/>
              <a:t>9/27/2023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9CB6DB9-404A-DA4B-A664-E75A260D8BC6}" type="slidenum">
              <a:rPr lang="en-US" smtClean="0"/>
              <a:t>‹#›</a:t>
            </a:fld>
            <a:endParaRPr lang="en-US"/>
          </a:p>
        </p:txBody>
      </p:sp>
    </p:spTree>
    <p:extLst>
      <p:ext uri="{BB962C8B-B14F-4D97-AF65-F5344CB8AC3E}">
        <p14:creationId xmlns:p14="http://schemas.microsoft.com/office/powerpoint/2010/main" val="3246294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2000"/>
              </a:lnSpc>
              <a:spcBef>
                <a:spcPts val="1000"/>
              </a:spcBef>
              <a:spcAft>
                <a:spcPts val="1000"/>
              </a:spcAft>
            </a:pPr>
            <a:r>
              <a:rPr lang="en-US" dirty="0"/>
              <a:t>Placeholder for about 10 seconds.</a:t>
            </a:r>
          </a:p>
        </p:txBody>
      </p:sp>
      <p:sp>
        <p:nvSpPr>
          <p:cNvPr id="4" name="Slide Number Placeholder 3"/>
          <p:cNvSpPr>
            <a:spLocks noGrp="1"/>
          </p:cNvSpPr>
          <p:nvPr>
            <p:ph type="sldNum" sz="quarter" idx="5"/>
          </p:nvPr>
        </p:nvSpPr>
        <p:spPr/>
        <p:txBody>
          <a:bodyPr/>
          <a:lstStyle/>
          <a:p>
            <a:fld id="{09CB6DB9-404A-DA4B-A664-E75A260D8BC6}" type="slidenum">
              <a:rPr lang="en-US" smtClean="0"/>
              <a:t>1</a:t>
            </a:fld>
            <a:endParaRPr lang="en-US"/>
          </a:p>
        </p:txBody>
      </p:sp>
    </p:spTree>
    <p:extLst>
      <p:ext uri="{BB962C8B-B14F-4D97-AF65-F5344CB8AC3E}">
        <p14:creationId xmlns:p14="http://schemas.microsoft.com/office/powerpoint/2010/main" val="107152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Violence Free Minnesota’s series on Housing 101 for Victim Service Providers. My name is Guadalupe Lopez, and I am the Executive Director at Violence Free Minnesota. We are very excited to have you join us for this series on housing and domestic violence. We hope to engage you in conversations about housing systems and the barriers faced by survivors of domestic violence, and by the Victim Service Providers who work with them, as they try to navigate those systems. </a:t>
            </a:r>
          </a:p>
        </p:txBody>
      </p:sp>
      <p:sp>
        <p:nvSpPr>
          <p:cNvPr id="4" name="Slide Number Placeholder 3"/>
          <p:cNvSpPr>
            <a:spLocks noGrp="1"/>
          </p:cNvSpPr>
          <p:nvPr>
            <p:ph type="sldNum" sz="quarter" idx="5"/>
          </p:nvPr>
        </p:nvSpPr>
        <p:spPr/>
        <p:txBody>
          <a:bodyPr/>
          <a:lstStyle/>
          <a:p>
            <a:fld id="{09CB6DB9-404A-DA4B-A664-E75A260D8BC6}" type="slidenum">
              <a:rPr lang="en-US" smtClean="0"/>
              <a:t>2</a:t>
            </a:fld>
            <a:endParaRPr lang="en-US"/>
          </a:p>
        </p:txBody>
      </p:sp>
    </p:spTree>
    <p:extLst>
      <p:ext uri="{BB962C8B-B14F-4D97-AF65-F5344CB8AC3E}">
        <p14:creationId xmlns:p14="http://schemas.microsoft.com/office/powerpoint/2010/main" val="2160316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Light" panose="020F0302020204030204" pitchFamily="34" charset="0"/>
                <a:cs typeface="Calibri Light" panose="020F0302020204030204" pitchFamily="34" charset="0"/>
              </a:rPr>
              <a:t>We will start with a brief overview of this training series. In this session I will describe the goals of the project, provide some background about why we’re doing it, identify the intended audience, and finally, describe the series format.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Light" panose="020F0302020204030204" pitchFamily="34" charset="0"/>
                <a:cs typeface="Calibri Light" panose="020F0302020204030204" pitchFamily="34" charset="0"/>
              </a:rPr>
              <a:t>But first, I want to say a few words about terminology. Throughout all eight parts of the series, for the sake of brevity we will use the term “households” broadly, rather than adding “individuals and families”.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Light" panose="020F0302020204030204" pitchFamily="34" charset="0"/>
                <a:cs typeface="Calibri Light" panose="020F0302020204030204" pitchFamily="34" charset="0"/>
              </a:rPr>
              <a:t>And to be as respectful as possible, we will use terminology such as “houselessness” or “unhoused” rather than “homeless.” The change in terminology reflects a desire to move away from a toxic narrative that often blames people for not having a permanent home or residence. The term “homeless” is often seen as othering or dehumanizing.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Also, a lot of the information in this training series has been pulled directly from publicly available resources for the individual sessions which will be noted in our resource page for this series on our website.</a:t>
            </a:r>
            <a:endParaRPr lang="en-US" sz="1200" dirty="0">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Light" panose="020F0302020204030204" pitchFamily="34" charset="0"/>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9CB6DB9-404A-DA4B-A664-E75A260D8BC6}" type="slidenum">
              <a:rPr lang="en-US" smtClean="0"/>
              <a:t>3</a:t>
            </a:fld>
            <a:endParaRPr lang="en-US"/>
          </a:p>
        </p:txBody>
      </p:sp>
    </p:spTree>
    <p:extLst>
      <p:ext uri="{BB962C8B-B14F-4D97-AF65-F5344CB8AC3E}">
        <p14:creationId xmlns:p14="http://schemas.microsoft.com/office/powerpoint/2010/main" val="3044453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2289">
              <a:buFont typeface="Wingdings" panose="05000000000000000000" pitchFamily="2" charset="2"/>
              <a:buNone/>
              <a:defRPr/>
            </a:pPr>
            <a:r>
              <a:rPr lang="en-US" sz="1100" dirty="0">
                <a:latin typeface="Calibri Light" panose="020F0302020204030204" pitchFamily="34" charset="0"/>
                <a:cs typeface="Calibri Light" panose="020F0302020204030204" pitchFamily="34" charset="0"/>
              </a:rPr>
              <a:t>The overarching goals of this series are to: </a:t>
            </a:r>
          </a:p>
          <a:p>
            <a:pPr marL="647824" lvl="1" indent="-176679" defTabSz="942289">
              <a:buFont typeface="Arial" panose="020B0604020202020204" pitchFamily="34" charset="0"/>
              <a:buChar char="•"/>
              <a:defRPr/>
            </a:pPr>
            <a:r>
              <a:rPr lang="en-US" sz="1100" dirty="0">
                <a:latin typeface="Calibri Light" panose="020F0302020204030204" pitchFamily="34" charset="0"/>
                <a:cs typeface="Calibri Light" panose="020F0302020204030204" pitchFamily="34" charset="0"/>
              </a:rPr>
              <a:t>First, provide a broad overview of housing terminology and the general housing landscape to make what can be a complex and convoluted system more familiar and accessible. </a:t>
            </a:r>
          </a:p>
          <a:p>
            <a:pPr marL="642595" lvl="1" indent="-171450" defTabSz="942289">
              <a:buFont typeface="Arial" panose="020B0604020202020204" pitchFamily="34" charset="0"/>
              <a:buChar char="•"/>
              <a:defRPr/>
            </a:pPr>
            <a:endParaRPr lang="en-US" sz="1100" dirty="0">
              <a:latin typeface="Calibri Light" panose="020F0302020204030204" pitchFamily="34" charset="0"/>
              <a:cs typeface="Calibri Light" panose="020F0302020204030204" pitchFamily="34" charset="0"/>
            </a:endParaRPr>
          </a:p>
          <a:p>
            <a:pPr marL="647824" lvl="1" indent="-176679" defTabSz="942289">
              <a:buFont typeface="Arial" panose="020B0604020202020204" pitchFamily="34" charset="0"/>
              <a:buChar char="•"/>
              <a:defRPr/>
            </a:pPr>
            <a:r>
              <a:rPr lang="en-US" sz="1100" dirty="0">
                <a:latin typeface="Calibri Light" panose="020F0302020204030204" pitchFamily="34" charset="0"/>
                <a:cs typeface="Calibri Light" panose="020F0302020204030204" pitchFamily="34" charset="0"/>
              </a:rPr>
              <a:t>Second, we hope to stimulate conversation and action within Victim Service Provider agencies and among stakeholders to increase housing-related programming for survivors; to create survivor-centered, trauma-informed, and culturally responsive housing options for survivors; to undo and repair inequalities that have been created and perpetuated by housing systems; and to end housing instability and houselessness for all Minnesotans. </a:t>
            </a:r>
          </a:p>
          <a:p>
            <a:pPr marL="647824" lvl="1" indent="-176679" defTabSz="942289">
              <a:buFont typeface="Arial" panose="020B0604020202020204" pitchFamily="34" charset="0"/>
              <a:buChar char="•"/>
              <a:defRPr/>
            </a:pPr>
            <a:endParaRPr lang="en-US" sz="1100" dirty="0">
              <a:latin typeface="Calibri Light" panose="020F0302020204030204" pitchFamily="34" charset="0"/>
              <a:cs typeface="Calibri Light" panose="020F0302020204030204" pitchFamily="34" charset="0"/>
            </a:endParaRPr>
          </a:p>
          <a:p>
            <a:pPr marL="647824" lvl="1" indent="-176679" defTabSz="942289">
              <a:buFont typeface="Arial" panose="020B0604020202020204" pitchFamily="34" charset="0"/>
              <a:buChar char="•"/>
              <a:defRPr/>
            </a:pPr>
            <a:r>
              <a:rPr lang="en-US" sz="1100" dirty="0">
                <a:latin typeface="Calibri Light" panose="020F0302020204030204" pitchFamily="34" charset="0"/>
                <a:cs typeface="Calibri Light" panose="020F0302020204030204" pitchFamily="34" charset="0"/>
              </a:rPr>
              <a:t>It is no secret to anyone working in this field that there is a severe housing shortage around the country, including here in Minnesota. And what is sometimes characterized as “affordable housing” is anything but. We also know that income inequality has deepened the housing crisis, as wages and benefit levels remain flat while housing costs skyrocket.</a:t>
            </a:r>
          </a:p>
          <a:p>
            <a:pPr marL="471145" lvl="1" indent="0" defTabSz="942289">
              <a:buFont typeface="Arial" panose="020B0604020202020204" pitchFamily="34" charset="0"/>
              <a:buNone/>
              <a:defRPr/>
            </a:pPr>
            <a:endParaRPr lang="en-US" sz="1100" dirty="0">
              <a:latin typeface="Calibri Light" panose="020F0302020204030204" pitchFamily="34" charset="0"/>
              <a:cs typeface="Calibri Light" panose="020F0302020204030204" pitchFamily="34" charset="0"/>
            </a:endParaRPr>
          </a:p>
          <a:p>
            <a:pPr marL="647824" marR="0" lvl="1"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Light" panose="020F0302020204030204" pitchFamily="34" charset="0"/>
                <a:cs typeface="Calibri Light" panose="020F0302020204030204" pitchFamily="34" charset="0"/>
              </a:rPr>
              <a:t>We hope that some of you who might not yet be involved in systems advocacy related to housing in your local area will be inspired to take up that work, and that some of you might even become more involved on a state-wide level to address housing and income inequalities.</a:t>
            </a:r>
          </a:p>
          <a:p>
            <a:pPr marL="647824" lvl="1" indent="-176679" defTabSz="942289">
              <a:buFont typeface="Arial" panose="020B0604020202020204" pitchFamily="34" charset="0"/>
              <a:buChar char="•"/>
              <a:defRPr/>
            </a:pPr>
            <a:endParaRPr lang="en-US" dirty="0"/>
          </a:p>
        </p:txBody>
      </p:sp>
      <p:sp>
        <p:nvSpPr>
          <p:cNvPr id="4" name="Slide Number Placeholder 3"/>
          <p:cNvSpPr>
            <a:spLocks noGrp="1"/>
          </p:cNvSpPr>
          <p:nvPr>
            <p:ph type="sldNum" sz="quarter" idx="5"/>
          </p:nvPr>
        </p:nvSpPr>
        <p:spPr/>
        <p:txBody>
          <a:bodyPr/>
          <a:lstStyle/>
          <a:p>
            <a:fld id="{09CB6DB9-404A-DA4B-A664-E75A260D8BC6}" type="slidenum">
              <a:rPr lang="en-US" smtClean="0"/>
              <a:t>4</a:t>
            </a:fld>
            <a:endParaRPr lang="en-US"/>
          </a:p>
        </p:txBody>
      </p:sp>
    </p:spTree>
    <p:extLst>
      <p:ext uri="{BB962C8B-B14F-4D97-AF65-F5344CB8AC3E}">
        <p14:creationId xmlns:p14="http://schemas.microsoft.com/office/powerpoint/2010/main" val="510392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2289">
              <a:buFont typeface="Wingdings" panose="05000000000000000000" pitchFamily="2" charset="2"/>
              <a:buNone/>
              <a:defRPr/>
            </a:pPr>
            <a:r>
              <a:rPr lang="en-US" sz="1100" dirty="0">
                <a:latin typeface="Calibri Light" panose="020F0302020204030204" pitchFamily="34" charset="0"/>
                <a:cs typeface="Calibri Light" panose="020F0302020204030204" pitchFamily="34" charset="0"/>
              </a:rPr>
              <a:t>This series came about as the result of conversations that Violence Free Minnesota conducted with Victim Service Providers, or VSPs, and housing stakeholders related to confidentiality and technology issues in the housing context. Throughout our conversations the consistent feedback from VSPs was that there was a need for foundational information about housing systems for them to be able to fully participate in these conversations. VSPs were also keenly aware that the </a:t>
            </a:r>
            <a:r>
              <a:rPr lang="en-US" sz="1100">
                <a:latin typeface="Calibri Light" panose="020F0302020204030204" pitchFamily="34" charset="0"/>
                <a:cs typeface="Calibri Light" panose="020F0302020204030204" pitchFamily="34" charset="0"/>
              </a:rPr>
              <a:t>housing mechanism </a:t>
            </a:r>
            <a:r>
              <a:rPr lang="en-US" sz="1100" dirty="0">
                <a:latin typeface="Calibri Light" panose="020F0302020204030204" pitchFamily="34" charset="0"/>
                <a:cs typeface="Calibri Light" panose="020F0302020204030204" pitchFamily="34" charset="0"/>
              </a:rPr>
              <a:t>that has developed in recent years was not designed with the needs of survivors in mind and that there is a need for system change advocacy.</a:t>
            </a:r>
            <a:endParaRPr lang="en-US" sz="1100" b="1" dirty="0">
              <a:latin typeface="Calibri Light" panose="020F0302020204030204" pitchFamily="34" charset="0"/>
              <a:cs typeface="Calibri Light" panose="020F0302020204030204" pitchFamily="34" charset="0"/>
            </a:endParaRPr>
          </a:p>
          <a:p>
            <a:pPr marL="0" indent="0" defTabSz="942289">
              <a:buFont typeface="Wingdings" panose="05000000000000000000" pitchFamily="2" charset="2"/>
              <a:buNone/>
              <a:defRPr/>
            </a:pPr>
            <a:endParaRPr lang="en-US" sz="1100" dirty="0">
              <a:latin typeface="Calibri Light" panose="020F0302020204030204" pitchFamily="34" charset="0"/>
              <a:cs typeface="Calibri Light" panose="020F0302020204030204" pitchFamily="34" charset="0"/>
            </a:endParaRPr>
          </a:p>
          <a:p>
            <a:pPr marL="0" indent="0" defTabSz="942289">
              <a:buFont typeface="Wingdings" panose="05000000000000000000" pitchFamily="2" charset="2"/>
              <a:buNone/>
              <a:defRPr/>
            </a:pPr>
            <a:r>
              <a:rPr lang="en-US" sz="1100" dirty="0">
                <a:latin typeface="Calibri Light" panose="020F0302020204030204" pitchFamily="34" charset="0"/>
                <a:cs typeface="Calibri Light" panose="020F0302020204030204" pitchFamily="34" charset="0"/>
              </a:rPr>
              <a:t>VFMN developed this series in response to this feedback.</a:t>
            </a:r>
          </a:p>
          <a:p>
            <a:pPr marL="176679" indent="-176679" defTabSz="942289">
              <a:buFont typeface="Wingdings" panose="05000000000000000000" pitchFamily="2" charset="2"/>
              <a:buChar char="Ø"/>
              <a:defRPr/>
            </a:pPr>
            <a:endParaRPr lang="en-US" sz="1100" dirty="0">
              <a:latin typeface="Calibri Light" panose="020F0302020204030204" pitchFamily="34" charset="0"/>
              <a:cs typeface="Calibri Light" panose="020F0302020204030204" pitchFamily="34" charset="0"/>
            </a:endParaRPr>
          </a:p>
          <a:p>
            <a:pPr marL="0" indent="0" defTabSz="942289">
              <a:buFont typeface="Wingdings" panose="05000000000000000000" pitchFamily="2" charset="2"/>
              <a:buNone/>
              <a:defRPr/>
            </a:pPr>
            <a:r>
              <a:rPr lang="en-US" sz="1100" dirty="0">
                <a:latin typeface="Calibri Light" panose="020F0302020204030204" pitchFamily="34" charset="0"/>
                <a:cs typeface="Calibri Light" panose="020F0302020204030204" pitchFamily="34" charset="0"/>
              </a:rPr>
              <a:t>Confidentiality issues are the core of the series. But it also includes several sessions that provide foundational information about housing systems, stakeholders, and programming to help give context for the confidentiality discussions. We’ll have one session specifically dedicated to survivor confidentiality, and you will find this important issue referenced throughout the series.</a:t>
            </a:r>
          </a:p>
          <a:p>
            <a:endParaRPr lang="en-US" dirty="0"/>
          </a:p>
        </p:txBody>
      </p:sp>
      <p:sp>
        <p:nvSpPr>
          <p:cNvPr id="4" name="Slide Number Placeholder 3"/>
          <p:cNvSpPr>
            <a:spLocks noGrp="1"/>
          </p:cNvSpPr>
          <p:nvPr>
            <p:ph type="sldNum" sz="quarter" idx="5"/>
          </p:nvPr>
        </p:nvSpPr>
        <p:spPr/>
        <p:txBody>
          <a:bodyPr/>
          <a:lstStyle/>
          <a:p>
            <a:fld id="{09CB6DB9-404A-DA4B-A664-E75A260D8BC6}" type="slidenum">
              <a:rPr lang="en-US" smtClean="0"/>
              <a:t>5</a:t>
            </a:fld>
            <a:endParaRPr lang="en-US"/>
          </a:p>
        </p:txBody>
      </p:sp>
    </p:spTree>
    <p:extLst>
      <p:ext uri="{BB962C8B-B14F-4D97-AF65-F5344CB8AC3E}">
        <p14:creationId xmlns:p14="http://schemas.microsoft.com/office/powerpoint/2010/main" val="1105074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2289">
              <a:buFont typeface="Wingdings" panose="05000000000000000000" pitchFamily="2" charset="2"/>
              <a:buNone/>
              <a:defRPr/>
            </a:pPr>
            <a:r>
              <a:rPr lang="en-US" sz="1100" dirty="0">
                <a:latin typeface="Calibri Light" panose="020F0302020204030204" pitchFamily="34" charset="0"/>
                <a:cs typeface="Calibri Light" panose="020F0302020204030204" pitchFamily="34" charset="0"/>
              </a:rPr>
              <a:t>The intended audience for this series is staff at victim service provider agencies, regardless of their level of experience with housing programming or what role they have within the agency. Some of the sessions will be more relevant to, for example, an advocate as opposed to an agency administrator or agency head. We’ll do our best to identify that for you when it applies.</a:t>
            </a:r>
          </a:p>
          <a:p>
            <a:pPr marL="0" indent="0" defTabSz="942289">
              <a:buFont typeface="Wingdings" panose="05000000000000000000" pitchFamily="2" charset="2"/>
              <a:buNone/>
              <a:defRPr/>
            </a:pPr>
            <a:endParaRPr lang="en-US" sz="1100" dirty="0">
              <a:latin typeface="Calibri Light" panose="020F0302020204030204" pitchFamily="34" charset="0"/>
              <a:cs typeface="Calibri Light" panose="020F0302020204030204" pitchFamily="34" charset="0"/>
            </a:endParaRPr>
          </a:p>
          <a:p>
            <a:pPr marL="0" indent="0" defTabSz="942289">
              <a:buFont typeface="Wingdings" panose="05000000000000000000" pitchFamily="2" charset="2"/>
              <a:buNone/>
              <a:defRPr/>
            </a:pPr>
            <a:r>
              <a:rPr lang="en-US" sz="1100" dirty="0">
                <a:latin typeface="Calibri Light" panose="020F0302020204030204" pitchFamily="34" charset="0"/>
                <a:cs typeface="Calibri Light" panose="020F0302020204030204" pitchFamily="34" charset="0"/>
              </a:rPr>
              <a:t>This series can also be a resource for anyone interested in growing or improving housing access for survivors of domestic violence. </a:t>
            </a:r>
            <a:endParaRPr lang="en-US" u="sng" dirty="0"/>
          </a:p>
          <a:p>
            <a:pPr marL="471145" lvl="1"/>
            <a:endParaRPr lang="en-US" dirty="0"/>
          </a:p>
          <a:p>
            <a:endParaRPr lang="en-US" dirty="0"/>
          </a:p>
        </p:txBody>
      </p:sp>
      <p:sp>
        <p:nvSpPr>
          <p:cNvPr id="4" name="Slide Number Placeholder 3"/>
          <p:cNvSpPr>
            <a:spLocks noGrp="1"/>
          </p:cNvSpPr>
          <p:nvPr>
            <p:ph type="sldNum" sz="quarter" idx="5"/>
          </p:nvPr>
        </p:nvSpPr>
        <p:spPr/>
        <p:txBody>
          <a:bodyPr/>
          <a:lstStyle/>
          <a:p>
            <a:fld id="{09CB6DB9-404A-DA4B-A664-E75A260D8BC6}" type="slidenum">
              <a:rPr lang="en-US" smtClean="0"/>
              <a:t>6</a:t>
            </a:fld>
            <a:endParaRPr lang="en-US"/>
          </a:p>
        </p:txBody>
      </p:sp>
    </p:spTree>
    <p:extLst>
      <p:ext uri="{BB962C8B-B14F-4D97-AF65-F5344CB8AC3E}">
        <p14:creationId xmlns:p14="http://schemas.microsoft.com/office/powerpoint/2010/main" val="2121858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2289">
              <a:buFont typeface="Wingdings" panose="05000000000000000000" pitchFamily="2" charset="2"/>
              <a:buNone/>
              <a:defRPr/>
            </a:pPr>
            <a:r>
              <a:rPr lang="en-US" dirty="0"/>
              <a:t>The series is divided into multiple pre-recorded sessions, as follows:</a:t>
            </a:r>
          </a:p>
          <a:p>
            <a:pPr marL="0" indent="0" defTabSz="942289">
              <a:buFont typeface="Wingdings" panose="05000000000000000000" pitchFamily="2" charset="2"/>
              <a:buNone/>
              <a:defRPr/>
            </a:pPr>
            <a:endParaRPr lang="en-US" dirty="0"/>
          </a:p>
          <a:p>
            <a:pPr marL="647824" lvl="1" indent="-176679">
              <a:buFont typeface="Arial" panose="020B0604020202020204" pitchFamily="34" charset="0"/>
              <a:buChar char="•"/>
            </a:pPr>
            <a:r>
              <a:rPr lang="en-US" dirty="0"/>
              <a:t>Part 1 is The Intersection of Domestic Violence &amp; Housing</a:t>
            </a:r>
          </a:p>
          <a:p>
            <a:pPr marL="647824" lvl="1" indent="-176679">
              <a:buFont typeface="Arial" panose="020B0604020202020204" pitchFamily="34" charset="0"/>
              <a:buChar char="•"/>
            </a:pPr>
            <a:r>
              <a:rPr lang="en-US" dirty="0"/>
              <a:t>Part 2 addresses Affordable Housing Models</a:t>
            </a:r>
          </a:p>
          <a:p>
            <a:pPr marL="647824" lvl="1" indent="-176679">
              <a:buFont typeface="Arial" panose="020B0604020202020204" pitchFamily="34" charset="0"/>
              <a:buChar char="•"/>
            </a:pPr>
            <a:r>
              <a:rPr lang="en-US" dirty="0"/>
              <a:t>Part 3 is about Housing Programs in Minnesota</a:t>
            </a:r>
          </a:p>
          <a:p>
            <a:pPr marL="647824" lvl="1" indent="-176679">
              <a:buFont typeface="Arial" panose="020B0604020202020204" pitchFamily="34" charset="0"/>
              <a:buChar char="•"/>
            </a:pPr>
            <a:r>
              <a:rPr lang="en-US" b="0" dirty="0"/>
              <a:t>Part 4 provides an overview of the Continuum of Care</a:t>
            </a:r>
          </a:p>
          <a:p>
            <a:pPr marL="647824" lvl="1" indent="-176679">
              <a:buFont typeface="Arial" panose="020B0604020202020204" pitchFamily="34" charset="0"/>
              <a:buChar char="•"/>
            </a:pPr>
            <a:r>
              <a:rPr lang="en-US" dirty="0"/>
              <a:t>Part 5 discusses Continuum of Care Program Funding </a:t>
            </a:r>
          </a:p>
          <a:p>
            <a:pPr marL="647824" lvl="1" indent="-176679">
              <a:buFont typeface="Arial" panose="020B0604020202020204" pitchFamily="34" charset="0"/>
              <a:buChar char="•"/>
            </a:pPr>
            <a:r>
              <a:rPr lang="en-US" dirty="0"/>
              <a:t>Part 6 addresses Survivor Confidentiality and its relationship to housing systems</a:t>
            </a:r>
          </a:p>
          <a:p>
            <a:pPr marL="647824" lvl="1" indent="-176679">
              <a:buFont typeface="Arial" panose="020B0604020202020204" pitchFamily="34" charset="0"/>
              <a:buChar char="•"/>
            </a:pPr>
            <a:r>
              <a:rPr lang="en-US" dirty="0"/>
              <a:t>Part 7 is on Comparable </a:t>
            </a:r>
            <a:r>
              <a:rPr lang="en-US"/>
              <a:t>Databases describing </a:t>
            </a:r>
            <a:r>
              <a:rPr lang="en-US" dirty="0"/>
              <a:t>data collection requirements for VSPs</a:t>
            </a:r>
          </a:p>
          <a:p>
            <a:pPr marL="647824" lvl="1" indent="-176679">
              <a:buFont typeface="Arial" panose="020B0604020202020204" pitchFamily="34" charset="0"/>
              <a:buChar char="•"/>
            </a:pPr>
            <a:r>
              <a:rPr lang="en-US" dirty="0"/>
              <a:t>And Part 8 orients us to the Coordinated Entry process</a:t>
            </a:r>
          </a:p>
          <a:p>
            <a:pPr marL="647824" lvl="1" indent="-176679">
              <a:buFont typeface="Arial" panose="020B0604020202020204" pitchFamily="34" charset="0"/>
              <a:buChar char="•"/>
            </a:pPr>
            <a:endParaRPr lang="en-US" dirty="0"/>
          </a:p>
          <a:p>
            <a:pPr marL="13945" lvl="0" indent="0">
              <a:buFontTx/>
              <a:buNone/>
            </a:pPr>
            <a:r>
              <a:rPr lang="en-US" dirty="0"/>
              <a:t>While we believe that all eight of these sessions will be of interest and relevance to anyone working in the field. In particular Parts 1, 2 and 4 provide broad overviews that contain important information for everyone. Parts 3, 5 and 7 will be of interest to agency administrators, agency leaders and people who are responsible for programming and funding decisions. Advocates and direct service providers should pay special attention to Parts 6 and 8. But again—everyone will benefit to some extent from all 8 parts of the series.</a:t>
            </a:r>
          </a:p>
          <a:p>
            <a:pPr marL="0" indent="0" defTabSz="942289">
              <a:buFont typeface="Wingdings" panose="05000000000000000000" pitchFamily="2" charset="2"/>
              <a:buNone/>
              <a:defRPr/>
            </a:pPr>
            <a:endParaRPr lang="en-US" b="1" dirty="0"/>
          </a:p>
          <a:p>
            <a:pPr marL="0" indent="0" defTabSz="942289">
              <a:buFont typeface="Wingdings" panose="05000000000000000000" pitchFamily="2" charset="2"/>
              <a:buNone/>
              <a:defRPr/>
            </a:pPr>
            <a:r>
              <a:rPr lang="en-US" b="0" dirty="0"/>
              <a:t>As we noted before, understanding how the housing system works can be confusing, involving a lot of technical concepts and procedures. This training is not designed to be a comprehensive approach to everything involved in the housing system; rather, it is an introduction to the eight topics listed here. Each part of the series will include a resource page that will be posted on the Violence Free Minnesota’s website, directing you to where you may go for more information if you are interested.   </a:t>
            </a:r>
          </a:p>
          <a:p>
            <a:pPr marL="0" indent="0" defTabSz="942289">
              <a:buFont typeface="Wingdings" panose="05000000000000000000" pitchFamily="2" charset="2"/>
              <a:buNone/>
              <a:defRPr/>
            </a:pPr>
            <a:endParaRPr lang="en-US" b="0" dirty="0"/>
          </a:p>
          <a:p>
            <a:pPr marL="0" marR="0" lvl="0" indent="0" algn="l" defTabSz="942289"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a:p>
            <a:pPr marL="0" indent="0" defTabSz="942289">
              <a:buFont typeface="Wingdings" panose="05000000000000000000" pitchFamily="2" charset="2"/>
              <a:buNone/>
              <a:defRPr/>
            </a:pPr>
            <a:endParaRPr lang="en-US" b="0" dirty="0"/>
          </a:p>
          <a:p>
            <a:pPr marL="0" indent="0" defTabSz="942289">
              <a:buFont typeface="Wingdings" panose="05000000000000000000" pitchFamily="2" charset="2"/>
              <a:buNone/>
              <a:defRPr/>
            </a:pPr>
            <a:endParaRPr lang="en-US" dirty="0"/>
          </a:p>
          <a:p>
            <a:endParaRPr lang="en-US" dirty="0"/>
          </a:p>
        </p:txBody>
      </p:sp>
      <p:sp>
        <p:nvSpPr>
          <p:cNvPr id="4" name="Slide Number Placeholder 3"/>
          <p:cNvSpPr>
            <a:spLocks noGrp="1"/>
          </p:cNvSpPr>
          <p:nvPr>
            <p:ph type="sldNum" sz="quarter" idx="5"/>
          </p:nvPr>
        </p:nvSpPr>
        <p:spPr/>
        <p:txBody>
          <a:bodyPr/>
          <a:lstStyle/>
          <a:p>
            <a:fld id="{09CB6DB9-404A-DA4B-A664-E75A260D8BC6}" type="slidenum">
              <a:rPr lang="en-US" smtClean="0"/>
              <a:t>7</a:t>
            </a:fld>
            <a:endParaRPr lang="en-US"/>
          </a:p>
        </p:txBody>
      </p:sp>
    </p:spTree>
    <p:extLst>
      <p:ext uri="{BB962C8B-B14F-4D97-AF65-F5344CB8AC3E}">
        <p14:creationId xmlns:p14="http://schemas.microsoft.com/office/powerpoint/2010/main" val="1843470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Finally, in closing, we want to express our deep gratitude to everyone who participated in the creation of this training series. A special thanks to Anne Applebaum, who provided the momentum and much of the information you will learn about. For a complete list of everyone who participated, please see the attached resource page.</a:t>
            </a:r>
          </a:p>
          <a:p>
            <a:pPr defTabSz="942289">
              <a:defRPr/>
            </a:pPr>
            <a:endParaRPr lang="en-US" dirty="0"/>
          </a:p>
          <a:p>
            <a:pPr defTabSz="942289">
              <a:defRPr/>
            </a:pPr>
            <a:r>
              <a:rPr lang="en-US" dirty="0"/>
              <a:t>Thank you for joining us for this series and for all that you do. Thank you for your time, which we know is precious and scarce. Thank you for your care, your thoughtfulness, and your advocacy. And thank you for taking steps to create a community where everyone has a safe, stable, and permanent place to call home. </a:t>
            </a:r>
          </a:p>
          <a:p>
            <a:endParaRPr lang="en-US" dirty="0"/>
          </a:p>
        </p:txBody>
      </p:sp>
      <p:sp>
        <p:nvSpPr>
          <p:cNvPr id="4" name="Slide Number Placeholder 3"/>
          <p:cNvSpPr>
            <a:spLocks noGrp="1"/>
          </p:cNvSpPr>
          <p:nvPr>
            <p:ph type="sldNum" sz="quarter" idx="5"/>
          </p:nvPr>
        </p:nvSpPr>
        <p:spPr/>
        <p:txBody>
          <a:bodyPr/>
          <a:lstStyle/>
          <a:p>
            <a:fld id="{09CB6DB9-404A-DA4B-A664-E75A260D8BC6}" type="slidenum">
              <a:rPr lang="en-US" smtClean="0"/>
              <a:t>8</a:t>
            </a:fld>
            <a:endParaRPr lang="en-US"/>
          </a:p>
        </p:txBody>
      </p:sp>
    </p:spTree>
    <p:extLst>
      <p:ext uri="{BB962C8B-B14F-4D97-AF65-F5344CB8AC3E}">
        <p14:creationId xmlns:p14="http://schemas.microsoft.com/office/powerpoint/2010/main" val="3366335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Placeholder for 5-10 seconds.</a:t>
            </a:r>
          </a:p>
        </p:txBody>
      </p:sp>
      <p:sp>
        <p:nvSpPr>
          <p:cNvPr id="4" name="Slide Number Placeholder 3"/>
          <p:cNvSpPr>
            <a:spLocks noGrp="1"/>
          </p:cNvSpPr>
          <p:nvPr>
            <p:ph type="sldNum" sz="quarter" idx="5"/>
          </p:nvPr>
        </p:nvSpPr>
        <p:spPr/>
        <p:txBody>
          <a:bodyPr/>
          <a:lstStyle/>
          <a:p>
            <a:fld id="{09CB6DB9-404A-DA4B-A664-E75A260D8BC6}" type="slidenum">
              <a:rPr lang="en-US" smtClean="0"/>
              <a:t>9</a:t>
            </a:fld>
            <a:endParaRPr lang="en-US"/>
          </a:p>
        </p:txBody>
      </p:sp>
    </p:spTree>
    <p:extLst>
      <p:ext uri="{BB962C8B-B14F-4D97-AF65-F5344CB8AC3E}">
        <p14:creationId xmlns:p14="http://schemas.microsoft.com/office/powerpoint/2010/main" val="1846175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0FCA29-4F44-B744-A495-E7675A2AD6C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18C355CE-7CCB-C343-A344-829A11D5BB95}"/>
              </a:ext>
            </a:extLst>
          </p:cNvPr>
          <p:cNvPicPr>
            <a:picLocks noChangeAspect="1"/>
          </p:cNvPicPr>
          <p:nvPr userDrawn="1"/>
        </p:nvPicPr>
        <p:blipFill>
          <a:blip r:embed="rId3"/>
          <a:stretch>
            <a:fillRect/>
          </a:stretch>
        </p:blipFill>
        <p:spPr>
          <a:xfrm>
            <a:off x="8423136" y="383822"/>
            <a:ext cx="2870634" cy="2162176"/>
          </a:xfrm>
          <a:prstGeom prst="rect">
            <a:avLst/>
          </a:prstGeom>
        </p:spPr>
      </p:pic>
    </p:spTree>
    <p:extLst>
      <p:ext uri="{BB962C8B-B14F-4D97-AF65-F5344CB8AC3E}">
        <p14:creationId xmlns:p14="http://schemas.microsoft.com/office/powerpoint/2010/main" val="3565930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F5A4A-0BD8-1CEC-E368-F57966DE51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981951-7D08-1949-A3A2-C325F14F87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40D6B0-0941-BA2B-F048-D6CC0CB7E5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A30E65-73C6-A560-FCA1-E669897A3D87}"/>
              </a:ext>
            </a:extLst>
          </p:cNvPr>
          <p:cNvSpPr>
            <a:spLocks noGrp="1"/>
          </p:cNvSpPr>
          <p:nvPr>
            <p:ph type="dt" sz="half" idx="10"/>
          </p:nvPr>
        </p:nvSpPr>
        <p:spPr/>
        <p:txBody>
          <a:bodyPr/>
          <a:lstStyle/>
          <a:p>
            <a:fld id="{26FF7EB1-74A4-4459-93F0-D41DABC6F17A}" type="datetimeFigureOut">
              <a:rPr lang="en-US" smtClean="0"/>
              <a:t>9/27/2023</a:t>
            </a:fld>
            <a:endParaRPr lang="en-US"/>
          </a:p>
        </p:txBody>
      </p:sp>
      <p:sp>
        <p:nvSpPr>
          <p:cNvPr id="6" name="Footer Placeholder 5">
            <a:extLst>
              <a:ext uri="{FF2B5EF4-FFF2-40B4-BE49-F238E27FC236}">
                <a16:creationId xmlns:a16="http://schemas.microsoft.com/office/drawing/2014/main" id="{3700EB2A-FCF8-71E2-55CD-C8E2B70BF5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0BB39E-F11D-C7EE-3BD4-3DD305233131}"/>
              </a:ext>
            </a:extLst>
          </p:cNvPr>
          <p:cNvSpPr>
            <a:spLocks noGrp="1"/>
          </p:cNvSpPr>
          <p:nvPr>
            <p:ph type="sldNum" sz="quarter" idx="12"/>
          </p:nvPr>
        </p:nvSpPr>
        <p:spPr/>
        <p:txBody>
          <a:bodyPr/>
          <a:lstStyle/>
          <a:p>
            <a:fld id="{A2B37C33-958D-4F90-9617-7DB22229B911}" type="slidenum">
              <a:rPr lang="en-US" smtClean="0"/>
              <a:t>‹#›</a:t>
            </a:fld>
            <a:endParaRPr lang="en-US"/>
          </a:p>
        </p:txBody>
      </p:sp>
    </p:spTree>
    <p:extLst>
      <p:ext uri="{BB962C8B-B14F-4D97-AF65-F5344CB8AC3E}">
        <p14:creationId xmlns:p14="http://schemas.microsoft.com/office/powerpoint/2010/main" val="1779038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B7075-FBA9-D876-14BB-35367C50CF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C2B972-BADB-C76E-94BD-F7568BCD95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AC1F47-3AA2-B236-A8BF-56908FF65D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BA1B19-E163-89F3-A65E-CB15ED41A2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9D3A09-20B5-66B7-4467-948D2F8AC6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49AF42-ED54-95DB-1C7B-84E91B00881B}"/>
              </a:ext>
            </a:extLst>
          </p:cNvPr>
          <p:cNvSpPr>
            <a:spLocks noGrp="1"/>
          </p:cNvSpPr>
          <p:nvPr>
            <p:ph type="dt" sz="half" idx="10"/>
          </p:nvPr>
        </p:nvSpPr>
        <p:spPr/>
        <p:txBody>
          <a:bodyPr/>
          <a:lstStyle/>
          <a:p>
            <a:fld id="{26FF7EB1-74A4-4459-93F0-D41DABC6F17A}" type="datetimeFigureOut">
              <a:rPr lang="en-US" smtClean="0"/>
              <a:t>9/27/2023</a:t>
            </a:fld>
            <a:endParaRPr lang="en-US"/>
          </a:p>
        </p:txBody>
      </p:sp>
      <p:sp>
        <p:nvSpPr>
          <p:cNvPr id="8" name="Footer Placeholder 7">
            <a:extLst>
              <a:ext uri="{FF2B5EF4-FFF2-40B4-BE49-F238E27FC236}">
                <a16:creationId xmlns:a16="http://schemas.microsoft.com/office/drawing/2014/main" id="{8E915D0E-D620-5AB2-C638-3E484FD8FB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FA7F1F-23ED-B543-76BF-C5C73C73AA83}"/>
              </a:ext>
            </a:extLst>
          </p:cNvPr>
          <p:cNvSpPr>
            <a:spLocks noGrp="1"/>
          </p:cNvSpPr>
          <p:nvPr>
            <p:ph type="sldNum" sz="quarter" idx="12"/>
          </p:nvPr>
        </p:nvSpPr>
        <p:spPr/>
        <p:txBody>
          <a:bodyPr/>
          <a:lstStyle/>
          <a:p>
            <a:fld id="{A2B37C33-958D-4F90-9617-7DB22229B911}" type="slidenum">
              <a:rPr lang="en-US" smtClean="0"/>
              <a:t>‹#›</a:t>
            </a:fld>
            <a:endParaRPr lang="en-US"/>
          </a:p>
        </p:txBody>
      </p:sp>
    </p:spTree>
    <p:extLst>
      <p:ext uri="{BB962C8B-B14F-4D97-AF65-F5344CB8AC3E}">
        <p14:creationId xmlns:p14="http://schemas.microsoft.com/office/powerpoint/2010/main" val="3904243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AEE1E-7550-29FC-A03D-80DFF9FF07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431AE9-7E48-EB91-7890-544AFF6416C3}"/>
              </a:ext>
            </a:extLst>
          </p:cNvPr>
          <p:cNvSpPr>
            <a:spLocks noGrp="1"/>
          </p:cNvSpPr>
          <p:nvPr>
            <p:ph type="dt" sz="half" idx="10"/>
          </p:nvPr>
        </p:nvSpPr>
        <p:spPr/>
        <p:txBody>
          <a:bodyPr/>
          <a:lstStyle/>
          <a:p>
            <a:fld id="{26FF7EB1-74A4-4459-93F0-D41DABC6F17A}" type="datetimeFigureOut">
              <a:rPr lang="en-US" smtClean="0"/>
              <a:t>9/27/2023</a:t>
            </a:fld>
            <a:endParaRPr lang="en-US"/>
          </a:p>
        </p:txBody>
      </p:sp>
      <p:sp>
        <p:nvSpPr>
          <p:cNvPr id="4" name="Footer Placeholder 3">
            <a:extLst>
              <a:ext uri="{FF2B5EF4-FFF2-40B4-BE49-F238E27FC236}">
                <a16:creationId xmlns:a16="http://schemas.microsoft.com/office/drawing/2014/main" id="{0163DDD4-D7AE-EEFA-8067-0889C263A2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047CDA-09A4-31B9-3E50-D310ACFF562F}"/>
              </a:ext>
            </a:extLst>
          </p:cNvPr>
          <p:cNvSpPr>
            <a:spLocks noGrp="1"/>
          </p:cNvSpPr>
          <p:nvPr>
            <p:ph type="sldNum" sz="quarter" idx="12"/>
          </p:nvPr>
        </p:nvSpPr>
        <p:spPr/>
        <p:txBody>
          <a:bodyPr/>
          <a:lstStyle/>
          <a:p>
            <a:fld id="{A2B37C33-958D-4F90-9617-7DB22229B911}" type="slidenum">
              <a:rPr lang="en-US" smtClean="0"/>
              <a:t>‹#›</a:t>
            </a:fld>
            <a:endParaRPr lang="en-US"/>
          </a:p>
        </p:txBody>
      </p:sp>
    </p:spTree>
    <p:extLst>
      <p:ext uri="{BB962C8B-B14F-4D97-AF65-F5344CB8AC3E}">
        <p14:creationId xmlns:p14="http://schemas.microsoft.com/office/powerpoint/2010/main" val="11945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B174A5-1A9F-FA9C-5368-DDFB86C6DC59}"/>
              </a:ext>
            </a:extLst>
          </p:cNvPr>
          <p:cNvSpPr>
            <a:spLocks noGrp="1"/>
          </p:cNvSpPr>
          <p:nvPr>
            <p:ph type="dt" sz="half" idx="10"/>
          </p:nvPr>
        </p:nvSpPr>
        <p:spPr/>
        <p:txBody>
          <a:bodyPr/>
          <a:lstStyle/>
          <a:p>
            <a:fld id="{26FF7EB1-74A4-4459-93F0-D41DABC6F17A}" type="datetimeFigureOut">
              <a:rPr lang="en-US" smtClean="0"/>
              <a:t>9/27/2023</a:t>
            </a:fld>
            <a:endParaRPr lang="en-US"/>
          </a:p>
        </p:txBody>
      </p:sp>
      <p:sp>
        <p:nvSpPr>
          <p:cNvPr id="3" name="Footer Placeholder 2">
            <a:extLst>
              <a:ext uri="{FF2B5EF4-FFF2-40B4-BE49-F238E27FC236}">
                <a16:creationId xmlns:a16="http://schemas.microsoft.com/office/drawing/2014/main" id="{B96B8D96-9AF3-8970-6ABD-5851D9D1F1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6122C6-2CA8-1366-C113-0A24674187A5}"/>
              </a:ext>
            </a:extLst>
          </p:cNvPr>
          <p:cNvSpPr>
            <a:spLocks noGrp="1"/>
          </p:cNvSpPr>
          <p:nvPr>
            <p:ph type="sldNum" sz="quarter" idx="12"/>
          </p:nvPr>
        </p:nvSpPr>
        <p:spPr/>
        <p:txBody>
          <a:bodyPr/>
          <a:lstStyle/>
          <a:p>
            <a:fld id="{A2B37C33-958D-4F90-9617-7DB22229B911}" type="slidenum">
              <a:rPr lang="en-US" smtClean="0"/>
              <a:t>‹#›</a:t>
            </a:fld>
            <a:endParaRPr lang="en-US"/>
          </a:p>
        </p:txBody>
      </p:sp>
    </p:spTree>
    <p:extLst>
      <p:ext uri="{BB962C8B-B14F-4D97-AF65-F5344CB8AC3E}">
        <p14:creationId xmlns:p14="http://schemas.microsoft.com/office/powerpoint/2010/main" val="2494216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53856-69BA-6229-F845-96127094ED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0BB0AF-E4B5-B4E3-E1EE-D9EDC4DFC8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D533E4-1040-B1B3-0761-3E0D2020B0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02CF2A-C323-6D82-754F-F55CFED2A59F}"/>
              </a:ext>
            </a:extLst>
          </p:cNvPr>
          <p:cNvSpPr>
            <a:spLocks noGrp="1"/>
          </p:cNvSpPr>
          <p:nvPr>
            <p:ph type="dt" sz="half" idx="10"/>
          </p:nvPr>
        </p:nvSpPr>
        <p:spPr/>
        <p:txBody>
          <a:bodyPr/>
          <a:lstStyle/>
          <a:p>
            <a:fld id="{26FF7EB1-74A4-4459-93F0-D41DABC6F17A}" type="datetimeFigureOut">
              <a:rPr lang="en-US" smtClean="0"/>
              <a:t>9/27/2023</a:t>
            </a:fld>
            <a:endParaRPr lang="en-US"/>
          </a:p>
        </p:txBody>
      </p:sp>
      <p:sp>
        <p:nvSpPr>
          <p:cNvPr id="6" name="Footer Placeholder 5">
            <a:extLst>
              <a:ext uri="{FF2B5EF4-FFF2-40B4-BE49-F238E27FC236}">
                <a16:creationId xmlns:a16="http://schemas.microsoft.com/office/drawing/2014/main" id="{B6C48318-9741-22FA-B515-744627169E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780C5F-A023-81D9-6413-5E4463CAF247}"/>
              </a:ext>
            </a:extLst>
          </p:cNvPr>
          <p:cNvSpPr>
            <a:spLocks noGrp="1"/>
          </p:cNvSpPr>
          <p:nvPr>
            <p:ph type="sldNum" sz="quarter" idx="12"/>
          </p:nvPr>
        </p:nvSpPr>
        <p:spPr/>
        <p:txBody>
          <a:bodyPr/>
          <a:lstStyle/>
          <a:p>
            <a:fld id="{A2B37C33-958D-4F90-9617-7DB22229B911}" type="slidenum">
              <a:rPr lang="en-US" smtClean="0"/>
              <a:t>‹#›</a:t>
            </a:fld>
            <a:endParaRPr lang="en-US"/>
          </a:p>
        </p:txBody>
      </p:sp>
    </p:spTree>
    <p:extLst>
      <p:ext uri="{BB962C8B-B14F-4D97-AF65-F5344CB8AC3E}">
        <p14:creationId xmlns:p14="http://schemas.microsoft.com/office/powerpoint/2010/main" val="2160188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E9351-47E8-CF70-C8AD-D8670A1265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965933-27E0-AC7F-F102-B71B9B1DA0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9E098F-47E7-627D-49F2-C50EF0EAC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BE9BFF-ACC9-55B9-DFB2-6D9CCEA840E9}"/>
              </a:ext>
            </a:extLst>
          </p:cNvPr>
          <p:cNvSpPr>
            <a:spLocks noGrp="1"/>
          </p:cNvSpPr>
          <p:nvPr>
            <p:ph type="dt" sz="half" idx="10"/>
          </p:nvPr>
        </p:nvSpPr>
        <p:spPr/>
        <p:txBody>
          <a:bodyPr/>
          <a:lstStyle/>
          <a:p>
            <a:fld id="{26FF7EB1-74A4-4459-93F0-D41DABC6F17A}" type="datetimeFigureOut">
              <a:rPr lang="en-US" smtClean="0"/>
              <a:t>9/27/2023</a:t>
            </a:fld>
            <a:endParaRPr lang="en-US"/>
          </a:p>
        </p:txBody>
      </p:sp>
      <p:sp>
        <p:nvSpPr>
          <p:cNvPr id="6" name="Footer Placeholder 5">
            <a:extLst>
              <a:ext uri="{FF2B5EF4-FFF2-40B4-BE49-F238E27FC236}">
                <a16:creationId xmlns:a16="http://schemas.microsoft.com/office/drawing/2014/main" id="{0D3197D2-0CEC-7AB7-2D78-5E2C839DD0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E98A65-C5A6-8B91-145B-D0058EF71D6F}"/>
              </a:ext>
            </a:extLst>
          </p:cNvPr>
          <p:cNvSpPr>
            <a:spLocks noGrp="1"/>
          </p:cNvSpPr>
          <p:nvPr>
            <p:ph type="sldNum" sz="quarter" idx="12"/>
          </p:nvPr>
        </p:nvSpPr>
        <p:spPr/>
        <p:txBody>
          <a:bodyPr/>
          <a:lstStyle/>
          <a:p>
            <a:fld id="{A2B37C33-958D-4F90-9617-7DB22229B911}" type="slidenum">
              <a:rPr lang="en-US" smtClean="0"/>
              <a:t>‹#›</a:t>
            </a:fld>
            <a:endParaRPr lang="en-US"/>
          </a:p>
        </p:txBody>
      </p:sp>
    </p:spTree>
    <p:extLst>
      <p:ext uri="{BB962C8B-B14F-4D97-AF65-F5344CB8AC3E}">
        <p14:creationId xmlns:p14="http://schemas.microsoft.com/office/powerpoint/2010/main" val="2284648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50569-1CB8-1984-9C46-0A72C48B97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BB2BEE-A6C6-4229-F8FB-A304AEB491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C78D0B-EDC6-09CE-17F5-3C2DDC9F1FCB}"/>
              </a:ext>
            </a:extLst>
          </p:cNvPr>
          <p:cNvSpPr>
            <a:spLocks noGrp="1"/>
          </p:cNvSpPr>
          <p:nvPr>
            <p:ph type="dt" sz="half" idx="10"/>
          </p:nvPr>
        </p:nvSpPr>
        <p:spPr/>
        <p:txBody>
          <a:bodyPr/>
          <a:lstStyle/>
          <a:p>
            <a:fld id="{26FF7EB1-74A4-4459-93F0-D41DABC6F17A}" type="datetimeFigureOut">
              <a:rPr lang="en-US" smtClean="0"/>
              <a:t>9/27/2023</a:t>
            </a:fld>
            <a:endParaRPr lang="en-US"/>
          </a:p>
        </p:txBody>
      </p:sp>
      <p:sp>
        <p:nvSpPr>
          <p:cNvPr id="5" name="Footer Placeholder 4">
            <a:extLst>
              <a:ext uri="{FF2B5EF4-FFF2-40B4-BE49-F238E27FC236}">
                <a16:creationId xmlns:a16="http://schemas.microsoft.com/office/drawing/2014/main" id="{3296DE55-2326-8F1B-7CA0-1BE900B8A5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6986A0-91BA-D8F1-3DD2-A277B376336B}"/>
              </a:ext>
            </a:extLst>
          </p:cNvPr>
          <p:cNvSpPr>
            <a:spLocks noGrp="1"/>
          </p:cNvSpPr>
          <p:nvPr>
            <p:ph type="sldNum" sz="quarter" idx="12"/>
          </p:nvPr>
        </p:nvSpPr>
        <p:spPr/>
        <p:txBody>
          <a:bodyPr/>
          <a:lstStyle/>
          <a:p>
            <a:fld id="{A2B37C33-958D-4F90-9617-7DB22229B911}" type="slidenum">
              <a:rPr lang="en-US" smtClean="0"/>
              <a:t>‹#›</a:t>
            </a:fld>
            <a:endParaRPr lang="en-US"/>
          </a:p>
        </p:txBody>
      </p:sp>
    </p:spTree>
    <p:extLst>
      <p:ext uri="{BB962C8B-B14F-4D97-AF65-F5344CB8AC3E}">
        <p14:creationId xmlns:p14="http://schemas.microsoft.com/office/powerpoint/2010/main" val="2997480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9F0AFA-4E57-D904-3919-CA204EAF41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39E991-1A08-19CF-AAE4-075019C99B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A0E6B-6847-935F-9A7A-7C9BCF8332FC}"/>
              </a:ext>
            </a:extLst>
          </p:cNvPr>
          <p:cNvSpPr>
            <a:spLocks noGrp="1"/>
          </p:cNvSpPr>
          <p:nvPr>
            <p:ph type="dt" sz="half" idx="10"/>
          </p:nvPr>
        </p:nvSpPr>
        <p:spPr/>
        <p:txBody>
          <a:bodyPr/>
          <a:lstStyle/>
          <a:p>
            <a:fld id="{26FF7EB1-74A4-4459-93F0-D41DABC6F17A}" type="datetimeFigureOut">
              <a:rPr lang="en-US" smtClean="0"/>
              <a:t>9/27/2023</a:t>
            </a:fld>
            <a:endParaRPr lang="en-US"/>
          </a:p>
        </p:txBody>
      </p:sp>
      <p:sp>
        <p:nvSpPr>
          <p:cNvPr id="5" name="Footer Placeholder 4">
            <a:extLst>
              <a:ext uri="{FF2B5EF4-FFF2-40B4-BE49-F238E27FC236}">
                <a16:creationId xmlns:a16="http://schemas.microsoft.com/office/drawing/2014/main" id="{79054975-DA38-F565-8B18-C109F8194B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91533-FE1D-5DD5-ECCF-E5504FC8C3A6}"/>
              </a:ext>
            </a:extLst>
          </p:cNvPr>
          <p:cNvSpPr>
            <a:spLocks noGrp="1"/>
          </p:cNvSpPr>
          <p:nvPr>
            <p:ph type="sldNum" sz="quarter" idx="12"/>
          </p:nvPr>
        </p:nvSpPr>
        <p:spPr/>
        <p:txBody>
          <a:bodyPr/>
          <a:lstStyle/>
          <a:p>
            <a:fld id="{A2B37C33-958D-4F90-9617-7DB22229B911}" type="slidenum">
              <a:rPr lang="en-US" smtClean="0"/>
              <a:t>‹#›</a:t>
            </a:fld>
            <a:endParaRPr lang="en-US"/>
          </a:p>
        </p:txBody>
      </p:sp>
    </p:spTree>
    <p:extLst>
      <p:ext uri="{BB962C8B-B14F-4D97-AF65-F5344CB8AC3E}">
        <p14:creationId xmlns:p14="http://schemas.microsoft.com/office/powerpoint/2010/main" val="2909237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0B290-3ADA-0CD2-D73A-22382FC156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0BE206-B4A2-F1AE-8973-BD50D32FDA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FCDB01-3575-8F6F-A983-7C45663EDD20}"/>
              </a:ext>
            </a:extLst>
          </p:cNvPr>
          <p:cNvSpPr>
            <a:spLocks noGrp="1"/>
          </p:cNvSpPr>
          <p:nvPr>
            <p:ph type="dt" sz="half" idx="10"/>
          </p:nvPr>
        </p:nvSpPr>
        <p:spPr/>
        <p:txBody>
          <a:bodyPr/>
          <a:lstStyle/>
          <a:p>
            <a:fld id="{B0A9C323-93D9-4EA7-951F-036904E1AC38}" type="datetimeFigureOut">
              <a:rPr lang="en-US" smtClean="0"/>
              <a:t>9/27/2023</a:t>
            </a:fld>
            <a:endParaRPr lang="en-US"/>
          </a:p>
        </p:txBody>
      </p:sp>
      <p:sp>
        <p:nvSpPr>
          <p:cNvPr id="5" name="Footer Placeholder 4">
            <a:extLst>
              <a:ext uri="{FF2B5EF4-FFF2-40B4-BE49-F238E27FC236}">
                <a16:creationId xmlns:a16="http://schemas.microsoft.com/office/drawing/2014/main" id="{FA31A3C5-85FA-4A98-D3BA-D3C9BEE2B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8D40A6-0165-3204-542A-FDFBA5CD1673}"/>
              </a:ext>
            </a:extLst>
          </p:cNvPr>
          <p:cNvSpPr>
            <a:spLocks noGrp="1"/>
          </p:cNvSpPr>
          <p:nvPr>
            <p:ph type="sldNum" sz="quarter" idx="12"/>
          </p:nvPr>
        </p:nvSpPr>
        <p:spPr/>
        <p:txBody>
          <a:bodyPr/>
          <a:lstStyle/>
          <a:p>
            <a:fld id="{4F0A1AAB-BACB-4FD8-A6EE-76AEF0DF2878}" type="slidenum">
              <a:rPr lang="en-US" smtClean="0"/>
              <a:t>‹#›</a:t>
            </a:fld>
            <a:endParaRPr lang="en-US"/>
          </a:p>
        </p:txBody>
      </p:sp>
    </p:spTree>
    <p:extLst>
      <p:ext uri="{BB962C8B-B14F-4D97-AF65-F5344CB8AC3E}">
        <p14:creationId xmlns:p14="http://schemas.microsoft.com/office/powerpoint/2010/main" val="500013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9A8FA-417F-85DE-D576-6D4897C3E9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52A0C-7D91-B46A-77DD-680D500148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D93BE-83AD-EA68-A997-DA313C294605}"/>
              </a:ext>
            </a:extLst>
          </p:cNvPr>
          <p:cNvSpPr>
            <a:spLocks noGrp="1"/>
          </p:cNvSpPr>
          <p:nvPr>
            <p:ph type="dt" sz="half" idx="10"/>
          </p:nvPr>
        </p:nvSpPr>
        <p:spPr/>
        <p:txBody>
          <a:bodyPr/>
          <a:lstStyle/>
          <a:p>
            <a:fld id="{B0A9C323-93D9-4EA7-951F-036904E1AC38}" type="datetimeFigureOut">
              <a:rPr lang="en-US" smtClean="0"/>
              <a:t>9/27/2023</a:t>
            </a:fld>
            <a:endParaRPr lang="en-US"/>
          </a:p>
        </p:txBody>
      </p:sp>
      <p:sp>
        <p:nvSpPr>
          <p:cNvPr id="5" name="Footer Placeholder 4">
            <a:extLst>
              <a:ext uri="{FF2B5EF4-FFF2-40B4-BE49-F238E27FC236}">
                <a16:creationId xmlns:a16="http://schemas.microsoft.com/office/drawing/2014/main" id="{CF5CB569-A779-CB46-3C3E-2F726441F1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15948-6895-7B15-2E69-534EE75C408B}"/>
              </a:ext>
            </a:extLst>
          </p:cNvPr>
          <p:cNvSpPr>
            <a:spLocks noGrp="1"/>
          </p:cNvSpPr>
          <p:nvPr>
            <p:ph type="sldNum" sz="quarter" idx="12"/>
          </p:nvPr>
        </p:nvSpPr>
        <p:spPr/>
        <p:txBody>
          <a:bodyPr/>
          <a:lstStyle/>
          <a:p>
            <a:fld id="{4F0A1AAB-BACB-4FD8-A6EE-76AEF0DF2878}" type="slidenum">
              <a:rPr lang="en-US" smtClean="0"/>
              <a:t>‹#›</a:t>
            </a:fld>
            <a:endParaRPr lang="en-US"/>
          </a:p>
        </p:txBody>
      </p:sp>
    </p:spTree>
    <p:extLst>
      <p:ext uri="{BB962C8B-B14F-4D97-AF65-F5344CB8AC3E}">
        <p14:creationId xmlns:p14="http://schemas.microsoft.com/office/powerpoint/2010/main" val="2368796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nterio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584802E-78DF-7342-B2F9-CCDFBBB498A1}"/>
              </a:ext>
            </a:extLst>
          </p:cNvPr>
          <p:cNvSpPr/>
          <p:nvPr userDrawn="1"/>
        </p:nvSpPr>
        <p:spPr>
          <a:xfrm>
            <a:off x="-1" y="0"/>
            <a:ext cx="12191999" cy="6858000"/>
          </a:xfrm>
          <a:prstGeom prst="rect">
            <a:avLst/>
          </a:prstGeom>
          <a:solidFill>
            <a:srgbClr val="5F2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E625131-16AB-EE41-AA9B-7855F38D9166}"/>
              </a:ext>
            </a:extLst>
          </p:cNvPr>
          <p:cNvPicPr>
            <a:picLocks noChangeAspect="1"/>
          </p:cNvPicPr>
          <p:nvPr userDrawn="1"/>
        </p:nvPicPr>
        <p:blipFill>
          <a:blip r:embed="rId2"/>
          <a:stretch>
            <a:fillRect/>
          </a:stretch>
        </p:blipFill>
        <p:spPr>
          <a:xfrm>
            <a:off x="2964502" y="733311"/>
            <a:ext cx="6256032" cy="5391377"/>
          </a:xfrm>
          <a:prstGeom prst="rect">
            <a:avLst/>
          </a:prstGeom>
        </p:spPr>
      </p:pic>
    </p:spTree>
    <p:extLst>
      <p:ext uri="{BB962C8B-B14F-4D97-AF65-F5344CB8AC3E}">
        <p14:creationId xmlns:p14="http://schemas.microsoft.com/office/powerpoint/2010/main" val="2930878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0B16B-2227-F721-8274-B6BEF29B85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A21590-3C83-ABE3-9CAD-324E9BB30F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2B46C6-73DE-317B-BB77-2CD0FA2348A0}"/>
              </a:ext>
            </a:extLst>
          </p:cNvPr>
          <p:cNvSpPr>
            <a:spLocks noGrp="1"/>
          </p:cNvSpPr>
          <p:nvPr>
            <p:ph type="dt" sz="half" idx="10"/>
          </p:nvPr>
        </p:nvSpPr>
        <p:spPr/>
        <p:txBody>
          <a:bodyPr/>
          <a:lstStyle/>
          <a:p>
            <a:fld id="{B0A9C323-93D9-4EA7-951F-036904E1AC38}" type="datetimeFigureOut">
              <a:rPr lang="en-US" smtClean="0"/>
              <a:t>9/27/2023</a:t>
            </a:fld>
            <a:endParaRPr lang="en-US"/>
          </a:p>
        </p:txBody>
      </p:sp>
      <p:sp>
        <p:nvSpPr>
          <p:cNvPr id="5" name="Footer Placeholder 4">
            <a:extLst>
              <a:ext uri="{FF2B5EF4-FFF2-40B4-BE49-F238E27FC236}">
                <a16:creationId xmlns:a16="http://schemas.microsoft.com/office/drawing/2014/main" id="{A3275F7E-EA6E-C0B1-9812-6CB859FDF6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C420A-92E7-9E1C-F4C8-681DCD3094EB}"/>
              </a:ext>
            </a:extLst>
          </p:cNvPr>
          <p:cNvSpPr>
            <a:spLocks noGrp="1"/>
          </p:cNvSpPr>
          <p:nvPr>
            <p:ph type="sldNum" sz="quarter" idx="12"/>
          </p:nvPr>
        </p:nvSpPr>
        <p:spPr/>
        <p:txBody>
          <a:bodyPr/>
          <a:lstStyle/>
          <a:p>
            <a:fld id="{4F0A1AAB-BACB-4FD8-A6EE-76AEF0DF2878}" type="slidenum">
              <a:rPr lang="en-US" smtClean="0"/>
              <a:t>‹#›</a:t>
            </a:fld>
            <a:endParaRPr lang="en-US"/>
          </a:p>
        </p:txBody>
      </p:sp>
    </p:spTree>
    <p:extLst>
      <p:ext uri="{BB962C8B-B14F-4D97-AF65-F5344CB8AC3E}">
        <p14:creationId xmlns:p14="http://schemas.microsoft.com/office/powerpoint/2010/main" val="512175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BE23-1B2D-02C3-2E30-B6F408BC9A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28DA22-BF43-D70F-0143-5F30825133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E42981-24F3-1EF3-F787-AACDCC0AE3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AF4225-324A-C64C-134A-1C4A37D04132}"/>
              </a:ext>
            </a:extLst>
          </p:cNvPr>
          <p:cNvSpPr>
            <a:spLocks noGrp="1"/>
          </p:cNvSpPr>
          <p:nvPr>
            <p:ph type="dt" sz="half" idx="10"/>
          </p:nvPr>
        </p:nvSpPr>
        <p:spPr/>
        <p:txBody>
          <a:bodyPr/>
          <a:lstStyle/>
          <a:p>
            <a:fld id="{B0A9C323-93D9-4EA7-951F-036904E1AC38}" type="datetimeFigureOut">
              <a:rPr lang="en-US" smtClean="0"/>
              <a:t>9/27/2023</a:t>
            </a:fld>
            <a:endParaRPr lang="en-US"/>
          </a:p>
        </p:txBody>
      </p:sp>
      <p:sp>
        <p:nvSpPr>
          <p:cNvPr id="6" name="Footer Placeholder 5">
            <a:extLst>
              <a:ext uri="{FF2B5EF4-FFF2-40B4-BE49-F238E27FC236}">
                <a16:creationId xmlns:a16="http://schemas.microsoft.com/office/drawing/2014/main" id="{26BE9673-7DFB-92D8-7F29-78E935CB9E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AABC4-56AB-BE80-9DB4-44AA40D7AF04}"/>
              </a:ext>
            </a:extLst>
          </p:cNvPr>
          <p:cNvSpPr>
            <a:spLocks noGrp="1"/>
          </p:cNvSpPr>
          <p:nvPr>
            <p:ph type="sldNum" sz="quarter" idx="12"/>
          </p:nvPr>
        </p:nvSpPr>
        <p:spPr/>
        <p:txBody>
          <a:bodyPr/>
          <a:lstStyle/>
          <a:p>
            <a:fld id="{4F0A1AAB-BACB-4FD8-A6EE-76AEF0DF2878}" type="slidenum">
              <a:rPr lang="en-US" smtClean="0"/>
              <a:t>‹#›</a:t>
            </a:fld>
            <a:endParaRPr lang="en-US"/>
          </a:p>
        </p:txBody>
      </p:sp>
    </p:spTree>
    <p:extLst>
      <p:ext uri="{BB962C8B-B14F-4D97-AF65-F5344CB8AC3E}">
        <p14:creationId xmlns:p14="http://schemas.microsoft.com/office/powerpoint/2010/main" val="930893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46920-264D-17CE-9F1F-3FAE8050CD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0551E9-0DE1-6D14-8A2E-8C743B07CE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40B0C4-46F1-71DE-6B8F-096F8BF145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480CE5-2349-F420-DE92-C8A17B7F23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EB5B91-71DA-014E-0350-BDD1D02910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83F242-9556-94DF-7498-3E088CBD62B8}"/>
              </a:ext>
            </a:extLst>
          </p:cNvPr>
          <p:cNvSpPr>
            <a:spLocks noGrp="1"/>
          </p:cNvSpPr>
          <p:nvPr>
            <p:ph type="dt" sz="half" idx="10"/>
          </p:nvPr>
        </p:nvSpPr>
        <p:spPr/>
        <p:txBody>
          <a:bodyPr/>
          <a:lstStyle/>
          <a:p>
            <a:fld id="{B0A9C323-93D9-4EA7-951F-036904E1AC38}" type="datetimeFigureOut">
              <a:rPr lang="en-US" smtClean="0"/>
              <a:t>9/27/2023</a:t>
            </a:fld>
            <a:endParaRPr lang="en-US"/>
          </a:p>
        </p:txBody>
      </p:sp>
      <p:sp>
        <p:nvSpPr>
          <p:cNvPr id="8" name="Footer Placeholder 7">
            <a:extLst>
              <a:ext uri="{FF2B5EF4-FFF2-40B4-BE49-F238E27FC236}">
                <a16:creationId xmlns:a16="http://schemas.microsoft.com/office/drawing/2014/main" id="{AB4168CA-30CA-C834-F457-DC47B1BCCB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B72FA3-FD50-BD62-2039-0504345A7B55}"/>
              </a:ext>
            </a:extLst>
          </p:cNvPr>
          <p:cNvSpPr>
            <a:spLocks noGrp="1"/>
          </p:cNvSpPr>
          <p:nvPr>
            <p:ph type="sldNum" sz="quarter" idx="12"/>
          </p:nvPr>
        </p:nvSpPr>
        <p:spPr/>
        <p:txBody>
          <a:bodyPr/>
          <a:lstStyle/>
          <a:p>
            <a:fld id="{4F0A1AAB-BACB-4FD8-A6EE-76AEF0DF2878}" type="slidenum">
              <a:rPr lang="en-US" smtClean="0"/>
              <a:t>‹#›</a:t>
            </a:fld>
            <a:endParaRPr lang="en-US"/>
          </a:p>
        </p:txBody>
      </p:sp>
    </p:spTree>
    <p:extLst>
      <p:ext uri="{BB962C8B-B14F-4D97-AF65-F5344CB8AC3E}">
        <p14:creationId xmlns:p14="http://schemas.microsoft.com/office/powerpoint/2010/main" val="4284879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7BFD-B7F2-8256-21CE-9199D6EB35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C6310A-1E1C-AD37-B7FA-AC4940C27FCD}"/>
              </a:ext>
            </a:extLst>
          </p:cNvPr>
          <p:cNvSpPr>
            <a:spLocks noGrp="1"/>
          </p:cNvSpPr>
          <p:nvPr>
            <p:ph type="dt" sz="half" idx="10"/>
          </p:nvPr>
        </p:nvSpPr>
        <p:spPr/>
        <p:txBody>
          <a:bodyPr/>
          <a:lstStyle/>
          <a:p>
            <a:fld id="{B0A9C323-93D9-4EA7-951F-036904E1AC38}" type="datetimeFigureOut">
              <a:rPr lang="en-US" smtClean="0"/>
              <a:t>9/27/2023</a:t>
            </a:fld>
            <a:endParaRPr lang="en-US"/>
          </a:p>
        </p:txBody>
      </p:sp>
      <p:sp>
        <p:nvSpPr>
          <p:cNvPr id="4" name="Footer Placeholder 3">
            <a:extLst>
              <a:ext uri="{FF2B5EF4-FFF2-40B4-BE49-F238E27FC236}">
                <a16:creationId xmlns:a16="http://schemas.microsoft.com/office/drawing/2014/main" id="{D4D36D57-DFB3-AB94-F2A4-CBC9BF6746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0A528B-C21C-3706-FC12-AEF871A1D5E6}"/>
              </a:ext>
            </a:extLst>
          </p:cNvPr>
          <p:cNvSpPr>
            <a:spLocks noGrp="1"/>
          </p:cNvSpPr>
          <p:nvPr>
            <p:ph type="sldNum" sz="quarter" idx="12"/>
          </p:nvPr>
        </p:nvSpPr>
        <p:spPr/>
        <p:txBody>
          <a:bodyPr/>
          <a:lstStyle/>
          <a:p>
            <a:fld id="{4F0A1AAB-BACB-4FD8-A6EE-76AEF0DF2878}" type="slidenum">
              <a:rPr lang="en-US" smtClean="0"/>
              <a:t>‹#›</a:t>
            </a:fld>
            <a:endParaRPr lang="en-US"/>
          </a:p>
        </p:txBody>
      </p:sp>
    </p:spTree>
    <p:extLst>
      <p:ext uri="{BB962C8B-B14F-4D97-AF65-F5344CB8AC3E}">
        <p14:creationId xmlns:p14="http://schemas.microsoft.com/office/powerpoint/2010/main" val="732813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533207-4B3A-6209-EEDA-0B017EA4BB77}"/>
              </a:ext>
            </a:extLst>
          </p:cNvPr>
          <p:cNvSpPr>
            <a:spLocks noGrp="1"/>
          </p:cNvSpPr>
          <p:nvPr>
            <p:ph type="dt" sz="half" idx="10"/>
          </p:nvPr>
        </p:nvSpPr>
        <p:spPr/>
        <p:txBody>
          <a:bodyPr/>
          <a:lstStyle/>
          <a:p>
            <a:fld id="{B0A9C323-93D9-4EA7-951F-036904E1AC38}" type="datetimeFigureOut">
              <a:rPr lang="en-US" smtClean="0"/>
              <a:t>9/27/2023</a:t>
            </a:fld>
            <a:endParaRPr lang="en-US"/>
          </a:p>
        </p:txBody>
      </p:sp>
      <p:sp>
        <p:nvSpPr>
          <p:cNvPr id="3" name="Footer Placeholder 2">
            <a:extLst>
              <a:ext uri="{FF2B5EF4-FFF2-40B4-BE49-F238E27FC236}">
                <a16:creationId xmlns:a16="http://schemas.microsoft.com/office/drawing/2014/main" id="{F314A208-EDC8-FBF7-6528-81EC5B073D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E7E7DF-6261-64E8-21B0-1D8BE1C8C30F}"/>
              </a:ext>
            </a:extLst>
          </p:cNvPr>
          <p:cNvSpPr>
            <a:spLocks noGrp="1"/>
          </p:cNvSpPr>
          <p:nvPr>
            <p:ph type="sldNum" sz="quarter" idx="12"/>
          </p:nvPr>
        </p:nvSpPr>
        <p:spPr/>
        <p:txBody>
          <a:bodyPr/>
          <a:lstStyle/>
          <a:p>
            <a:fld id="{4F0A1AAB-BACB-4FD8-A6EE-76AEF0DF2878}" type="slidenum">
              <a:rPr lang="en-US" smtClean="0"/>
              <a:t>‹#›</a:t>
            </a:fld>
            <a:endParaRPr lang="en-US"/>
          </a:p>
        </p:txBody>
      </p:sp>
    </p:spTree>
    <p:extLst>
      <p:ext uri="{BB962C8B-B14F-4D97-AF65-F5344CB8AC3E}">
        <p14:creationId xmlns:p14="http://schemas.microsoft.com/office/powerpoint/2010/main" val="2922897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F289A-A8A0-4A20-6223-916336454F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B145F5-06C9-C688-8F63-628AFB1BC0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DC8022-1823-A99A-21C1-D2B328A817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D7B33A-F7DC-0744-766D-5D9F5F3C2CDF}"/>
              </a:ext>
            </a:extLst>
          </p:cNvPr>
          <p:cNvSpPr>
            <a:spLocks noGrp="1"/>
          </p:cNvSpPr>
          <p:nvPr>
            <p:ph type="dt" sz="half" idx="10"/>
          </p:nvPr>
        </p:nvSpPr>
        <p:spPr/>
        <p:txBody>
          <a:bodyPr/>
          <a:lstStyle/>
          <a:p>
            <a:fld id="{B0A9C323-93D9-4EA7-951F-036904E1AC38}" type="datetimeFigureOut">
              <a:rPr lang="en-US" smtClean="0"/>
              <a:t>9/27/2023</a:t>
            </a:fld>
            <a:endParaRPr lang="en-US"/>
          </a:p>
        </p:txBody>
      </p:sp>
      <p:sp>
        <p:nvSpPr>
          <p:cNvPr id="6" name="Footer Placeholder 5">
            <a:extLst>
              <a:ext uri="{FF2B5EF4-FFF2-40B4-BE49-F238E27FC236}">
                <a16:creationId xmlns:a16="http://schemas.microsoft.com/office/drawing/2014/main" id="{2E6B0CAA-8B9E-8943-A2ED-A5F6BE5DB8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3EB554-F62A-0476-9CC6-6B40A95A0DE7}"/>
              </a:ext>
            </a:extLst>
          </p:cNvPr>
          <p:cNvSpPr>
            <a:spLocks noGrp="1"/>
          </p:cNvSpPr>
          <p:nvPr>
            <p:ph type="sldNum" sz="quarter" idx="12"/>
          </p:nvPr>
        </p:nvSpPr>
        <p:spPr/>
        <p:txBody>
          <a:bodyPr/>
          <a:lstStyle/>
          <a:p>
            <a:fld id="{4F0A1AAB-BACB-4FD8-A6EE-76AEF0DF2878}" type="slidenum">
              <a:rPr lang="en-US" smtClean="0"/>
              <a:t>‹#›</a:t>
            </a:fld>
            <a:endParaRPr lang="en-US"/>
          </a:p>
        </p:txBody>
      </p:sp>
    </p:spTree>
    <p:extLst>
      <p:ext uri="{BB962C8B-B14F-4D97-AF65-F5344CB8AC3E}">
        <p14:creationId xmlns:p14="http://schemas.microsoft.com/office/powerpoint/2010/main" val="2549626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3C829-795A-5603-2D94-4F2CCED24A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1940D5-90B3-1F92-B90F-6F475FDEA8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3E03EA-0226-BF92-6AC3-BBD71308F6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159839-081B-0BE8-74F0-11B29B0A85F2}"/>
              </a:ext>
            </a:extLst>
          </p:cNvPr>
          <p:cNvSpPr>
            <a:spLocks noGrp="1"/>
          </p:cNvSpPr>
          <p:nvPr>
            <p:ph type="dt" sz="half" idx="10"/>
          </p:nvPr>
        </p:nvSpPr>
        <p:spPr/>
        <p:txBody>
          <a:bodyPr/>
          <a:lstStyle/>
          <a:p>
            <a:fld id="{B0A9C323-93D9-4EA7-951F-036904E1AC38}" type="datetimeFigureOut">
              <a:rPr lang="en-US" smtClean="0"/>
              <a:t>9/27/2023</a:t>
            </a:fld>
            <a:endParaRPr lang="en-US"/>
          </a:p>
        </p:txBody>
      </p:sp>
      <p:sp>
        <p:nvSpPr>
          <p:cNvPr id="6" name="Footer Placeholder 5">
            <a:extLst>
              <a:ext uri="{FF2B5EF4-FFF2-40B4-BE49-F238E27FC236}">
                <a16:creationId xmlns:a16="http://schemas.microsoft.com/office/drawing/2014/main" id="{C1FEAD39-BE8E-2B07-5C13-7C59640F5F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CC5E08-1114-F0DF-239F-70942FAF3497}"/>
              </a:ext>
            </a:extLst>
          </p:cNvPr>
          <p:cNvSpPr>
            <a:spLocks noGrp="1"/>
          </p:cNvSpPr>
          <p:nvPr>
            <p:ph type="sldNum" sz="quarter" idx="12"/>
          </p:nvPr>
        </p:nvSpPr>
        <p:spPr/>
        <p:txBody>
          <a:bodyPr/>
          <a:lstStyle/>
          <a:p>
            <a:fld id="{4F0A1AAB-BACB-4FD8-A6EE-76AEF0DF2878}" type="slidenum">
              <a:rPr lang="en-US" smtClean="0"/>
              <a:t>‹#›</a:t>
            </a:fld>
            <a:endParaRPr lang="en-US"/>
          </a:p>
        </p:txBody>
      </p:sp>
    </p:spTree>
    <p:extLst>
      <p:ext uri="{BB962C8B-B14F-4D97-AF65-F5344CB8AC3E}">
        <p14:creationId xmlns:p14="http://schemas.microsoft.com/office/powerpoint/2010/main" val="3392494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C334A-3892-9E1F-A49A-134D5A76D3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E57DFE-9E47-8606-A160-182EEE6B58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ADBF4-6C8F-F0A1-764A-FC582AA699A9}"/>
              </a:ext>
            </a:extLst>
          </p:cNvPr>
          <p:cNvSpPr>
            <a:spLocks noGrp="1"/>
          </p:cNvSpPr>
          <p:nvPr>
            <p:ph type="dt" sz="half" idx="10"/>
          </p:nvPr>
        </p:nvSpPr>
        <p:spPr/>
        <p:txBody>
          <a:bodyPr/>
          <a:lstStyle/>
          <a:p>
            <a:fld id="{B0A9C323-93D9-4EA7-951F-036904E1AC38}" type="datetimeFigureOut">
              <a:rPr lang="en-US" smtClean="0"/>
              <a:t>9/27/2023</a:t>
            </a:fld>
            <a:endParaRPr lang="en-US"/>
          </a:p>
        </p:txBody>
      </p:sp>
      <p:sp>
        <p:nvSpPr>
          <p:cNvPr id="5" name="Footer Placeholder 4">
            <a:extLst>
              <a:ext uri="{FF2B5EF4-FFF2-40B4-BE49-F238E27FC236}">
                <a16:creationId xmlns:a16="http://schemas.microsoft.com/office/drawing/2014/main" id="{77FB1BB6-752D-AEAD-059A-3A902D8EA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EF8FDC-73CC-1D4A-75E5-17B32AA69E09}"/>
              </a:ext>
            </a:extLst>
          </p:cNvPr>
          <p:cNvSpPr>
            <a:spLocks noGrp="1"/>
          </p:cNvSpPr>
          <p:nvPr>
            <p:ph type="sldNum" sz="quarter" idx="12"/>
          </p:nvPr>
        </p:nvSpPr>
        <p:spPr/>
        <p:txBody>
          <a:bodyPr/>
          <a:lstStyle/>
          <a:p>
            <a:fld id="{4F0A1AAB-BACB-4FD8-A6EE-76AEF0DF2878}" type="slidenum">
              <a:rPr lang="en-US" smtClean="0"/>
              <a:t>‹#›</a:t>
            </a:fld>
            <a:endParaRPr lang="en-US"/>
          </a:p>
        </p:txBody>
      </p:sp>
    </p:spTree>
    <p:extLst>
      <p:ext uri="{BB962C8B-B14F-4D97-AF65-F5344CB8AC3E}">
        <p14:creationId xmlns:p14="http://schemas.microsoft.com/office/powerpoint/2010/main" val="3974092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AC07BD-3DC0-1DB1-C1DD-078C6C40FA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2A09EE-71A6-41E1-32B6-D794E58BC0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9D33AA-4AB1-4387-3502-BCE1F44E9908}"/>
              </a:ext>
            </a:extLst>
          </p:cNvPr>
          <p:cNvSpPr>
            <a:spLocks noGrp="1"/>
          </p:cNvSpPr>
          <p:nvPr>
            <p:ph type="dt" sz="half" idx="10"/>
          </p:nvPr>
        </p:nvSpPr>
        <p:spPr/>
        <p:txBody>
          <a:bodyPr/>
          <a:lstStyle/>
          <a:p>
            <a:fld id="{B0A9C323-93D9-4EA7-951F-036904E1AC38}" type="datetimeFigureOut">
              <a:rPr lang="en-US" smtClean="0"/>
              <a:t>9/27/2023</a:t>
            </a:fld>
            <a:endParaRPr lang="en-US"/>
          </a:p>
        </p:txBody>
      </p:sp>
      <p:sp>
        <p:nvSpPr>
          <p:cNvPr id="5" name="Footer Placeholder 4">
            <a:extLst>
              <a:ext uri="{FF2B5EF4-FFF2-40B4-BE49-F238E27FC236}">
                <a16:creationId xmlns:a16="http://schemas.microsoft.com/office/drawing/2014/main" id="{F3C75DFF-3F84-2221-3731-4798677F0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68AE8-FC26-3DA8-8D3F-12754FE9313D}"/>
              </a:ext>
            </a:extLst>
          </p:cNvPr>
          <p:cNvSpPr>
            <a:spLocks noGrp="1"/>
          </p:cNvSpPr>
          <p:nvPr>
            <p:ph type="sldNum" sz="quarter" idx="12"/>
          </p:nvPr>
        </p:nvSpPr>
        <p:spPr/>
        <p:txBody>
          <a:bodyPr/>
          <a:lstStyle/>
          <a:p>
            <a:fld id="{4F0A1AAB-BACB-4FD8-A6EE-76AEF0DF2878}" type="slidenum">
              <a:rPr lang="en-US" smtClean="0"/>
              <a:t>‹#›</a:t>
            </a:fld>
            <a:endParaRPr lang="en-US"/>
          </a:p>
        </p:txBody>
      </p:sp>
    </p:spTree>
    <p:extLst>
      <p:ext uri="{BB962C8B-B14F-4D97-AF65-F5344CB8AC3E}">
        <p14:creationId xmlns:p14="http://schemas.microsoft.com/office/powerpoint/2010/main" val="9229916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A1B50-7030-55AB-A4FF-9C674C8F56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ED461F-A75F-93E4-CAEB-C6FDF36A4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63F530-D6A4-BAD4-FD56-7AA7A52F392B}"/>
              </a:ext>
            </a:extLst>
          </p:cNvPr>
          <p:cNvSpPr>
            <a:spLocks noGrp="1"/>
          </p:cNvSpPr>
          <p:nvPr>
            <p:ph type="dt" sz="half" idx="10"/>
          </p:nvPr>
        </p:nvSpPr>
        <p:spPr/>
        <p:txBody>
          <a:bodyPr/>
          <a:lstStyle/>
          <a:p>
            <a:fld id="{AE957714-D169-47A0-987A-C11D6C8608CA}" type="datetimeFigureOut">
              <a:rPr lang="en-US" smtClean="0"/>
              <a:t>9/27/2023</a:t>
            </a:fld>
            <a:endParaRPr lang="en-US"/>
          </a:p>
        </p:txBody>
      </p:sp>
      <p:sp>
        <p:nvSpPr>
          <p:cNvPr id="5" name="Footer Placeholder 4">
            <a:extLst>
              <a:ext uri="{FF2B5EF4-FFF2-40B4-BE49-F238E27FC236}">
                <a16:creationId xmlns:a16="http://schemas.microsoft.com/office/drawing/2014/main" id="{47CBBC34-467E-0BF0-655B-523E128FF5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4E7E3-0F0D-7DC1-08C0-C6ADDDB524A4}"/>
              </a:ext>
            </a:extLst>
          </p:cNvPr>
          <p:cNvSpPr>
            <a:spLocks noGrp="1"/>
          </p:cNvSpPr>
          <p:nvPr>
            <p:ph type="sldNum" sz="quarter" idx="12"/>
          </p:nvPr>
        </p:nvSpPr>
        <p:spPr/>
        <p:txBody>
          <a:bodyPr/>
          <a:lstStyle/>
          <a:p>
            <a:fld id="{D8DE4B6F-5022-4C22-A67A-8E0FE29F15C6}" type="slidenum">
              <a:rPr lang="en-US" smtClean="0"/>
              <a:t>‹#›</a:t>
            </a:fld>
            <a:endParaRPr lang="en-US"/>
          </a:p>
        </p:txBody>
      </p:sp>
    </p:spTree>
    <p:extLst>
      <p:ext uri="{BB962C8B-B14F-4D97-AF65-F5344CB8AC3E}">
        <p14:creationId xmlns:p14="http://schemas.microsoft.com/office/powerpoint/2010/main" val="1563512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llou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EC45D6-5DFA-EA4A-A5B8-3005B039FE56}"/>
              </a:ext>
            </a:extLst>
          </p:cNvPr>
          <p:cNvSpPr/>
          <p:nvPr userDrawn="1"/>
        </p:nvSpPr>
        <p:spPr>
          <a:xfrm>
            <a:off x="-1" y="0"/>
            <a:ext cx="12191999" cy="6858000"/>
          </a:xfrm>
          <a:prstGeom prst="rect">
            <a:avLst/>
          </a:prstGeom>
          <a:solidFill>
            <a:srgbClr val="5F2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257094C-58EB-C748-9B26-A5BB66F65554}"/>
              </a:ext>
            </a:extLst>
          </p:cNvPr>
          <p:cNvPicPr>
            <a:picLocks noChangeAspect="1"/>
          </p:cNvPicPr>
          <p:nvPr userDrawn="1"/>
        </p:nvPicPr>
        <p:blipFill>
          <a:blip r:embed="rId2"/>
          <a:stretch>
            <a:fillRect/>
          </a:stretch>
        </p:blipFill>
        <p:spPr>
          <a:xfrm>
            <a:off x="8313299" y="3068320"/>
            <a:ext cx="3878699" cy="3789680"/>
          </a:xfrm>
          <a:prstGeom prst="rect">
            <a:avLst/>
          </a:prstGeom>
        </p:spPr>
      </p:pic>
      <p:sp>
        <p:nvSpPr>
          <p:cNvPr id="9" name="Text Placeholder 8">
            <a:extLst>
              <a:ext uri="{FF2B5EF4-FFF2-40B4-BE49-F238E27FC236}">
                <a16:creationId xmlns:a16="http://schemas.microsoft.com/office/drawing/2014/main" id="{448B409E-A8DA-B045-9A64-1889A80D31A1}"/>
              </a:ext>
            </a:extLst>
          </p:cNvPr>
          <p:cNvSpPr>
            <a:spLocks noGrp="1"/>
          </p:cNvSpPr>
          <p:nvPr>
            <p:ph type="body" sz="quarter" idx="10" hasCustomPrompt="1"/>
          </p:nvPr>
        </p:nvSpPr>
        <p:spPr>
          <a:xfrm>
            <a:off x="1056151" y="1583899"/>
            <a:ext cx="11135847" cy="1169461"/>
          </a:xfrm>
        </p:spPr>
        <p:txBody>
          <a:bodyPr>
            <a:normAutofit/>
          </a:bodyPr>
          <a:lstStyle>
            <a:lvl1pPr marL="0" indent="0">
              <a:lnSpc>
                <a:spcPct val="100000"/>
              </a:lnSpc>
              <a:buFontTx/>
              <a:buNone/>
              <a:defRPr sz="6200" b="1" i="0" spc="0">
                <a:solidFill>
                  <a:schemeClr val="bg1"/>
                </a:solidFill>
                <a:latin typeface="Calibri" panose="020F0502020204030204" pitchFamily="34" charset="0"/>
                <a:cs typeface="Calibri" panose="020F0502020204030204" pitchFamily="34" charset="0"/>
              </a:defRPr>
            </a:lvl1pPr>
          </a:lstStyle>
          <a:p>
            <a:r>
              <a:rPr lang="en-US" dirty="0"/>
              <a:t>Section Title Slide </a:t>
            </a:r>
          </a:p>
        </p:txBody>
      </p:sp>
      <p:sp>
        <p:nvSpPr>
          <p:cNvPr id="11" name="Text Placeholder 14">
            <a:extLst>
              <a:ext uri="{FF2B5EF4-FFF2-40B4-BE49-F238E27FC236}">
                <a16:creationId xmlns:a16="http://schemas.microsoft.com/office/drawing/2014/main" id="{A5FCA834-FB7C-A64B-90FA-353D84690ADB}"/>
              </a:ext>
            </a:extLst>
          </p:cNvPr>
          <p:cNvSpPr>
            <a:spLocks noGrp="1"/>
          </p:cNvSpPr>
          <p:nvPr>
            <p:ph type="body" sz="quarter" idx="14" hasCustomPrompt="1"/>
          </p:nvPr>
        </p:nvSpPr>
        <p:spPr>
          <a:xfrm>
            <a:off x="1056151" y="2844007"/>
            <a:ext cx="8428650" cy="1287462"/>
          </a:xfrm>
        </p:spPr>
        <p:txBody>
          <a:bodyPr>
            <a:normAutofit/>
          </a:bodyPr>
          <a:lstStyle>
            <a:lvl1pPr marL="0" indent="0">
              <a:lnSpc>
                <a:spcPct val="100000"/>
              </a:lnSpc>
              <a:buFontTx/>
              <a:buNone/>
              <a:defRPr sz="3000" b="0" i="0" spc="0">
                <a:solidFill>
                  <a:schemeClr val="bg1"/>
                </a:solidFill>
                <a:latin typeface="+mj-lt"/>
                <a:cs typeface="Calibri Light" panose="020F0302020204030204" pitchFamily="34" charset="0"/>
              </a:defRPr>
            </a:lvl1pPr>
          </a:lstStyle>
          <a:p>
            <a:pPr lvl="0"/>
            <a:r>
              <a:rPr lang="en-US" dirty="0"/>
              <a:t>Option Two Subheading</a:t>
            </a:r>
          </a:p>
        </p:txBody>
      </p:sp>
    </p:spTree>
    <p:extLst>
      <p:ext uri="{BB962C8B-B14F-4D97-AF65-F5344CB8AC3E}">
        <p14:creationId xmlns:p14="http://schemas.microsoft.com/office/powerpoint/2010/main" val="13028825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2F16C-39D6-8FBC-3644-067B324EA3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EDFDF-2A99-4FEC-32CE-CEEE66E202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6F8B1F-F4D7-9DD8-6E9C-33BF0FE257D7}"/>
              </a:ext>
            </a:extLst>
          </p:cNvPr>
          <p:cNvSpPr>
            <a:spLocks noGrp="1"/>
          </p:cNvSpPr>
          <p:nvPr>
            <p:ph type="dt" sz="half" idx="10"/>
          </p:nvPr>
        </p:nvSpPr>
        <p:spPr/>
        <p:txBody>
          <a:bodyPr/>
          <a:lstStyle/>
          <a:p>
            <a:fld id="{AE957714-D169-47A0-987A-C11D6C8608CA}" type="datetimeFigureOut">
              <a:rPr lang="en-US" smtClean="0"/>
              <a:t>9/27/2023</a:t>
            </a:fld>
            <a:endParaRPr lang="en-US"/>
          </a:p>
        </p:txBody>
      </p:sp>
      <p:sp>
        <p:nvSpPr>
          <p:cNvPr id="5" name="Footer Placeholder 4">
            <a:extLst>
              <a:ext uri="{FF2B5EF4-FFF2-40B4-BE49-F238E27FC236}">
                <a16:creationId xmlns:a16="http://schemas.microsoft.com/office/drawing/2014/main" id="{0EC772F4-B93C-846B-BE6C-C754FCF294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E072-37AC-2CCB-4D42-74FAC3B35A5E}"/>
              </a:ext>
            </a:extLst>
          </p:cNvPr>
          <p:cNvSpPr>
            <a:spLocks noGrp="1"/>
          </p:cNvSpPr>
          <p:nvPr>
            <p:ph type="sldNum" sz="quarter" idx="12"/>
          </p:nvPr>
        </p:nvSpPr>
        <p:spPr/>
        <p:txBody>
          <a:bodyPr/>
          <a:lstStyle/>
          <a:p>
            <a:fld id="{D8DE4B6F-5022-4C22-A67A-8E0FE29F15C6}" type="slidenum">
              <a:rPr lang="en-US" smtClean="0"/>
              <a:t>‹#›</a:t>
            </a:fld>
            <a:endParaRPr lang="en-US"/>
          </a:p>
        </p:txBody>
      </p:sp>
    </p:spTree>
    <p:extLst>
      <p:ext uri="{BB962C8B-B14F-4D97-AF65-F5344CB8AC3E}">
        <p14:creationId xmlns:p14="http://schemas.microsoft.com/office/powerpoint/2010/main" val="13157479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E001C-350F-4DC1-5E3D-E5A3515620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2F3EDC-8EE8-E433-F319-565DF8BF50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6749C9-6090-9E34-D67F-298442551E56}"/>
              </a:ext>
            </a:extLst>
          </p:cNvPr>
          <p:cNvSpPr>
            <a:spLocks noGrp="1"/>
          </p:cNvSpPr>
          <p:nvPr>
            <p:ph type="dt" sz="half" idx="10"/>
          </p:nvPr>
        </p:nvSpPr>
        <p:spPr/>
        <p:txBody>
          <a:bodyPr/>
          <a:lstStyle/>
          <a:p>
            <a:fld id="{AE957714-D169-47A0-987A-C11D6C8608CA}" type="datetimeFigureOut">
              <a:rPr lang="en-US" smtClean="0"/>
              <a:t>9/27/2023</a:t>
            </a:fld>
            <a:endParaRPr lang="en-US"/>
          </a:p>
        </p:txBody>
      </p:sp>
      <p:sp>
        <p:nvSpPr>
          <p:cNvPr id="5" name="Footer Placeholder 4">
            <a:extLst>
              <a:ext uri="{FF2B5EF4-FFF2-40B4-BE49-F238E27FC236}">
                <a16:creationId xmlns:a16="http://schemas.microsoft.com/office/drawing/2014/main" id="{25EA719D-B7B4-3F4E-63DF-7B341CF6C0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E7B86-811A-FEF2-ED85-94AA6342611A}"/>
              </a:ext>
            </a:extLst>
          </p:cNvPr>
          <p:cNvSpPr>
            <a:spLocks noGrp="1"/>
          </p:cNvSpPr>
          <p:nvPr>
            <p:ph type="sldNum" sz="quarter" idx="12"/>
          </p:nvPr>
        </p:nvSpPr>
        <p:spPr/>
        <p:txBody>
          <a:bodyPr/>
          <a:lstStyle/>
          <a:p>
            <a:fld id="{D8DE4B6F-5022-4C22-A67A-8E0FE29F15C6}" type="slidenum">
              <a:rPr lang="en-US" smtClean="0"/>
              <a:t>‹#›</a:t>
            </a:fld>
            <a:endParaRPr lang="en-US"/>
          </a:p>
        </p:txBody>
      </p:sp>
    </p:spTree>
    <p:extLst>
      <p:ext uri="{BB962C8B-B14F-4D97-AF65-F5344CB8AC3E}">
        <p14:creationId xmlns:p14="http://schemas.microsoft.com/office/powerpoint/2010/main" val="3347321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C244E-1E0E-A6B4-E530-B1E8AC823B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04B735-C11A-2B59-E1B3-7D9B516C88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B9D9A-D670-7171-5E27-B5E87C7ED1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733E38-D7B8-758E-057E-00C9A3C079F1}"/>
              </a:ext>
            </a:extLst>
          </p:cNvPr>
          <p:cNvSpPr>
            <a:spLocks noGrp="1"/>
          </p:cNvSpPr>
          <p:nvPr>
            <p:ph type="dt" sz="half" idx="10"/>
          </p:nvPr>
        </p:nvSpPr>
        <p:spPr/>
        <p:txBody>
          <a:bodyPr/>
          <a:lstStyle/>
          <a:p>
            <a:fld id="{AE957714-D169-47A0-987A-C11D6C8608CA}" type="datetimeFigureOut">
              <a:rPr lang="en-US" smtClean="0"/>
              <a:t>9/27/2023</a:t>
            </a:fld>
            <a:endParaRPr lang="en-US"/>
          </a:p>
        </p:txBody>
      </p:sp>
      <p:sp>
        <p:nvSpPr>
          <p:cNvPr id="6" name="Footer Placeholder 5">
            <a:extLst>
              <a:ext uri="{FF2B5EF4-FFF2-40B4-BE49-F238E27FC236}">
                <a16:creationId xmlns:a16="http://schemas.microsoft.com/office/drawing/2014/main" id="{91BFC816-5D97-A292-F14F-36A960F0C7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27D3E2-2109-965C-5573-AF0A198086E0}"/>
              </a:ext>
            </a:extLst>
          </p:cNvPr>
          <p:cNvSpPr>
            <a:spLocks noGrp="1"/>
          </p:cNvSpPr>
          <p:nvPr>
            <p:ph type="sldNum" sz="quarter" idx="12"/>
          </p:nvPr>
        </p:nvSpPr>
        <p:spPr/>
        <p:txBody>
          <a:bodyPr/>
          <a:lstStyle/>
          <a:p>
            <a:fld id="{D8DE4B6F-5022-4C22-A67A-8E0FE29F15C6}" type="slidenum">
              <a:rPr lang="en-US" smtClean="0"/>
              <a:t>‹#›</a:t>
            </a:fld>
            <a:endParaRPr lang="en-US"/>
          </a:p>
        </p:txBody>
      </p:sp>
    </p:spTree>
    <p:extLst>
      <p:ext uri="{BB962C8B-B14F-4D97-AF65-F5344CB8AC3E}">
        <p14:creationId xmlns:p14="http://schemas.microsoft.com/office/powerpoint/2010/main" val="1235469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A562-75B2-2664-B5B3-5C20771F0D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335A00-B383-0D29-7FDA-3706700400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C4E5D1-CCFD-6A39-ECF4-2A8925A375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8F7947-EEC4-432F-21CC-B632658D32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3A924E-09E7-FBF1-A0DA-D19179C393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16A350-CF9B-690D-55F8-C3367BB853FE}"/>
              </a:ext>
            </a:extLst>
          </p:cNvPr>
          <p:cNvSpPr>
            <a:spLocks noGrp="1"/>
          </p:cNvSpPr>
          <p:nvPr>
            <p:ph type="dt" sz="half" idx="10"/>
          </p:nvPr>
        </p:nvSpPr>
        <p:spPr/>
        <p:txBody>
          <a:bodyPr/>
          <a:lstStyle/>
          <a:p>
            <a:fld id="{AE957714-D169-47A0-987A-C11D6C8608CA}" type="datetimeFigureOut">
              <a:rPr lang="en-US" smtClean="0"/>
              <a:t>9/27/2023</a:t>
            </a:fld>
            <a:endParaRPr lang="en-US"/>
          </a:p>
        </p:txBody>
      </p:sp>
      <p:sp>
        <p:nvSpPr>
          <p:cNvPr id="8" name="Footer Placeholder 7">
            <a:extLst>
              <a:ext uri="{FF2B5EF4-FFF2-40B4-BE49-F238E27FC236}">
                <a16:creationId xmlns:a16="http://schemas.microsoft.com/office/drawing/2014/main" id="{BEE27316-35D9-D316-C914-942288364E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0DC912-A6D5-4844-3F9E-256BFACCB85A}"/>
              </a:ext>
            </a:extLst>
          </p:cNvPr>
          <p:cNvSpPr>
            <a:spLocks noGrp="1"/>
          </p:cNvSpPr>
          <p:nvPr>
            <p:ph type="sldNum" sz="quarter" idx="12"/>
          </p:nvPr>
        </p:nvSpPr>
        <p:spPr/>
        <p:txBody>
          <a:bodyPr/>
          <a:lstStyle/>
          <a:p>
            <a:fld id="{D8DE4B6F-5022-4C22-A67A-8E0FE29F15C6}" type="slidenum">
              <a:rPr lang="en-US" smtClean="0"/>
              <a:t>‹#›</a:t>
            </a:fld>
            <a:endParaRPr lang="en-US"/>
          </a:p>
        </p:txBody>
      </p:sp>
    </p:spTree>
    <p:extLst>
      <p:ext uri="{BB962C8B-B14F-4D97-AF65-F5344CB8AC3E}">
        <p14:creationId xmlns:p14="http://schemas.microsoft.com/office/powerpoint/2010/main" val="9494942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3CE09-8465-44AC-B7B4-9E36B02D0F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B50C9B-7DFE-C8EA-8262-89F99BE05E30}"/>
              </a:ext>
            </a:extLst>
          </p:cNvPr>
          <p:cNvSpPr>
            <a:spLocks noGrp="1"/>
          </p:cNvSpPr>
          <p:nvPr>
            <p:ph type="dt" sz="half" idx="10"/>
          </p:nvPr>
        </p:nvSpPr>
        <p:spPr/>
        <p:txBody>
          <a:bodyPr/>
          <a:lstStyle/>
          <a:p>
            <a:fld id="{AE957714-D169-47A0-987A-C11D6C8608CA}" type="datetimeFigureOut">
              <a:rPr lang="en-US" smtClean="0"/>
              <a:t>9/27/2023</a:t>
            </a:fld>
            <a:endParaRPr lang="en-US"/>
          </a:p>
        </p:txBody>
      </p:sp>
      <p:sp>
        <p:nvSpPr>
          <p:cNvPr id="4" name="Footer Placeholder 3">
            <a:extLst>
              <a:ext uri="{FF2B5EF4-FFF2-40B4-BE49-F238E27FC236}">
                <a16:creationId xmlns:a16="http://schemas.microsoft.com/office/drawing/2014/main" id="{426952D1-C866-4FD2-23AD-371484AF85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317B06-E970-C9B9-BA0D-5B9B0E6A892C}"/>
              </a:ext>
            </a:extLst>
          </p:cNvPr>
          <p:cNvSpPr>
            <a:spLocks noGrp="1"/>
          </p:cNvSpPr>
          <p:nvPr>
            <p:ph type="sldNum" sz="quarter" idx="12"/>
          </p:nvPr>
        </p:nvSpPr>
        <p:spPr/>
        <p:txBody>
          <a:bodyPr/>
          <a:lstStyle/>
          <a:p>
            <a:fld id="{D8DE4B6F-5022-4C22-A67A-8E0FE29F15C6}" type="slidenum">
              <a:rPr lang="en-US" smtClean="0"/>
              <a:t>‹#›</a:t>
            </a:fld>
            <a:endParaRPr lang="en-US"/>
          </a:p>
        </p:txBody>
      </p:sp>
    </p:spTree>
    <p:extLst>
      <p:ext uri="{BB962C8B-B14F-4D97-AF65-F5344CB8AC3E}">
        <p14:creationId xmlns:p14="http://schemas.microsoft.com/office/powerpoint/2010/main" val="10388625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FBEE36-6340-3FD4-61B0-97E8D7173D39}"/>
              </a:ext>
            </a:extLst>
          </p:cNvPr>
          <p:cNvSpPr>
            <a:spLocks noGrp="1"/>
          </p:cNvSpPr>
          <p:nvPr>
            <p:ph type="dt" sz="half" idx="10"/>
          </p:nvPr>
        </p:nvSpPr>
        <p:spPr/>
        <p:txBody>
          <a:bodyPr/>
          <a:lstStyle/>
          <a:p>
            <a:fld id="{AE957714-D169-47A0-987A-C11D6C8608CA}" type="datetimeFigureOut">
              <a:rPr lang="en-US" smtClean="0"/>
              <a:t>9/27/2023</a:t>
            </a:fld>
            <a:endParaRPr lang="en-US"/>
          </a:p>
        </p:txBody>
      </p:sp>
      <p:sp>
        <p:nvSpPr>
          <p:cNvPr id="3" name="Footer Placeholder 2">
            <a:extLst>
              <a:ext uri="{FF2B5EF4-FFF2-40B4-BE49-F238E27FC236}">
                <a16:creationId xmlns:a16="http://schemas.microsoft.com/office/drawing/2014/main" id="{15F70EC6-65D8-CD81-3ED1-D78446E60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06740-63E6-CDBE-73BC-38D346714C0C}"/>
              </a:ext>
            </a:extLst>
          </p:cNvPr>
          <p:cNvSpPr>
            <a:spLocks noGrp="1"/>
          </p:cNvSpPr>
          <p:nvPr>
            <p:ph type="sldNum" sz="quarter" idx="12"/>
          </p:nvPr>
        </p:nvSpPr>
        <p:spPr/>
        <p:txBody>
          <a:bodyPr/>
          <a:lstStyle/>
          <a:p>
            <a:fld id="{D8DE4B6F-5022-4C22-A67A-8E0FE29F15C6}" type="slidenum">
              <a:rPr lang="en-US" smtClean="0"/>
              <a:t>‹#›</a:t>
            </a:fld>
            <a:endParaRPr lang="en-US"/>
          </a:p>
        </p:txBody>
      </p:sp>
    </p:spTree>
    <p:extLst>
      <p:ext uri="{BB962C8B-B14F-4D97-AF65-F5344CB8AC3E}">
        <p14:creationId xmlns:p14="http://schemas.microsoft.com/office/powerpoint/2010/main" val="472977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7C961-9611-7828-4A1F-06239D2335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40DF85-F8CB-A167-9A1C-5304D3EEB3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63BF46-AC3C-C79A-F597-7FA95762F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DBCEBD-E662-9676-87C3-064D886F3C9C}"/>
              </a:ext>
            </a:extLst>
          </p:cNvPr>
          <p:cNvSpPr>
            <a:spLocks noGrp="1"/>
          </p:cNvSpPr>
          <p:nvPr>
            <p:ph type="dt" sz="half" idx="10"/>
          </p:nvPr>
        </p:nvSpPr>
        <p:spPr/>
        <p:txBody>
          <a:bodyPr/>
          <a:lstStyle/>
          <a:p>
            <a:fld id="{AE957714-D169-47A0-987A-C11D6C8608CA}" type="datetimeFigureOut">
              <a:rPr lang="en-US" smtClean="0"/>
              <a:t>9/27/2023</a:t>
            </a:fld>
            <a:endParaRPr lang="en-US"/>
          </a:p>
        </p:txBody>
      </p:sp>
      <p:sp>
        <p:nvSpPr>
          <p:cNvPr id="6" name="Footer Placeholder 5">
            <a:extLst>
              <a:ext uri="{FF2B5EF4-FFF2-40B4-BE49-F238E27FC236}">
                <a16:creationId xmlns:a16="http://schemas.microsoft.com/office/drawing/2014/main" id="{301DACBA-07C8-47F9-7BE8-47B811CB2E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1B5AE8-0FC6-A3C7-620A-7F9B96DB50C4}"/>
              </a:ext>
            </a:extLst>
          </p:cNvPr>
          <p:cNvSpPr>
            <a:spLocks noGrp="1"/>
          </p:cNvSpPr>
          <p:nvPr>
            <p:ph type="sldNum" sz="quarter" idx="12"/>
          </p:nvPr>
        </p:nvSpPr>
        <p:spPr/>
        <p:txBody>
          <a:bodyPr/>
          <a:lstStyle/>
          <a:p>
            <a:fld id="{D8DE4B6F-5022-4C22-A67A-8E0FE29F15C6}" type="slidenum">
              <a:rPr lang="en-US" smtClean="0"/>
              <a:t>‹#›</a:t>
            </a:fld>
            <a:endParaRPr lang="en-US"/>
          </a:p>
        </p:txBody>
      </p:sp>
    </p:spTree>
    <p:extLst>
      <p:ext uri="{BB962C8B-B14F-4D97-AF65-F5344CB8AC3E}">
        <p14:creationId xmlns:p14="http://schemas.microsoft.com/office/powerpoint/2010/main" val="27405880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B9C7C-CF01-FDA6-3AFB-26CD8E475F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60A97B-492F-BFF3-EB75-3CAC5350DE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E50A58-4F12-A02E-F4D1-B6C8E8700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55534-78AF-B9C4-9204-75A68EFCF009}"/>
              </a:ext>
            </a:extLst>
          </p:cNvPr>
          <p:cNvSpPr>
            <a:spLocks noGrp="1"/>
          </p:cNvSpPr>
          <p:nvPr>
            <p:ph type="dt" sz="half" idx="10"/>
          </p:nvPr>
        </p:nvSpPr>
        <p:spPr/>
        <p:txBody>
          <a:bodyPr/>
          <a:lstStyle/>
          <a:p>
            <a:fld id="{AE957714-D169-47A0-987A-C11D6C8608CA}" type="datetimeFigureOut">
              <a:rPr lang="en-US" smtClean="0"/>
              <a:t>9/27/2023</a:t>
            </a:fld>
            <a:endParaRPr lang="en-US"/>
          </a:p>
        </p:txBody>
      </p:sp>
      <p:sp>
        <p:nvSpPr>
          <p:cNvPr id="6" name="Footer Placeholder 5">
            <a:extLst>
              <a:ext uri="{FF2B5EF4-FFF2-40B4-BE49-F238E27FC236}">
                <a16:creationId xmlns:a16="http://schemas.microsoft.com/office/drawing/2014/main" id="{53945C6F-08FB-5902-1B85-03D85EFFCA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C8E220-C9CD-BBE6-58AD-B62C46B8A791}"/>
              </a:ext>
            </a:extLst>
          </p:cNvPr>
          <p:cNvSpPr>
            <a:spLocks noGrp="1"/>
          </p:cNvSpPr>
          <p:nvPr>
            <p:ph type="sldNum" sz="quarter" idx="12"/>
          </p:nvPr>
        </p:nvSpPr>
        <p:spPr/>
        <p:txBody>
          <a:bodyPr/>
          <a:lstStyle/>
          <a:p>
            <a:fld id="{D8DE4B6F-5022-4C22-A67A-8E0FE29F15C6}" type="slidenum">
              <a:rPr lang="en-US" smtClean="0"/>
              <a:t>‹#›</a:t>
            </a:fld>
            <a:endParaRPr lang="en-US"/>
          </a:p>
        </p:txBody>
      </p:sp>
    </p:spTree>
    <p:extLst>
      <p:ext uri="{BB962C8B-B14F-4D97-AF65-F5344CB8AC3E}">
        <p14:creationId xmlns:p14="http://schemas.microsoft.com/office/powerpoint/2010/main" val="2506596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0DD70-D7E7-4C40-A463-0515616F69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68FE05-9BD6-33A6-666E-F975F7BCB4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49B377-532F-CAF3-7754-14F284BFD2E3}"/>
              </a:ext>
            </a:extLst>
          </p:cNvPr>
          <p:cNvSpPr>
            <a:spLocks noGrp="1"/>
          </p:cNvSpPr>
          <p:nvPr>
            <p:ph type="dt" sz="half" idx="10"/>
          </p:nvPr>
        </p:nvSpPr>
        <p:spPr/>
        <p:txBody>
          <a:bodyPr/>
          <a:lstStyle/>
          <a:p>
            <a:fld id="{AE957714-D169-47A0-987A-C11D6C8608CA}" type="datetimeFigureOut">
              <a:rPr lang="en-US" smtClean="0"/>
              <a:t>9/27/2023</a:t>
            </a:fld>
            <a:endParaRPr lang="en-US"/>
          </a:p>
        </p:txBody>
      </p:sp>
      <p:sp>
        <p:nvSpPr>
          <p:cNvPr id="5" name="Footer Placeholder 4">
            <a:extLst>
              <a:ext uri="{FF2B5EF4-FFF2-40B4-BE49-F238E27FC236}">
                <a16:creationId xmlns:a16="http://schemas.microsoft.com/office/drawing/2014/main" id="{072AE94C-CCB0-64F4-690C-F3453DB132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EE44F6-F979-B1FF-957C-3BAC576D35A3}"/>
              </a:ext>
            </a:extLst>
          </p:cNvPr>
          <p:cNvSpPr>
            <a:spLocks noGrp="1"/>
          </p:cNvSpPr>
          <p:nvPr>
            <p:ph type="sldNum" sz="quarter" idx="12"/>
          </p:nvPr>
        </p:nvSpPr>
        <p:spPr/>
        <p:txBody>
          <a:bodyPr/>
          <a:lstStyle/>
          <a:p>
            <a:fld id="{D8DE4B6F-5022-4C22-A67A-8E0FE29F15C6}" type="slidenum">
              <a:rPr lang="en-US" smtClean="0"/>
              <a:t>‹#›</a:t>
            </a:fld>
            <a:endParaRPr lang="en-US"/>
          </a:p>
        </p:txBody>
      </p:sp>
    </p:spTree>
    <p:extLst>
      <p:ext uri="{BB962C8B-B14F-4D97-AF65-F5344CB8AC3E}">
        <p14:creationId xmlns:p14="http://schemas.microsoft.com/office/powerpoint/2010/main" val="32790127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004A47-419A-E6EE-ABDF-D4B7648D58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4C02E7-4ABF-8F89-DE7B-34CA39D9CF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77D8C-BB82-4E43-D47C-DB8EF2E6ED10}"/>
              </a:ext>
            </a:extLst>
          </p:cNvPr>
          <p:cNvSpPr>
            <a:spLocks noGrp="1"/>
          </p:cNvSpPr>
          <p:nvPr>
            <p:ph type="dt" sz="half" idx="10"/>
          </p:nvPr>
        </p:nvSpPr>
        <p:spPr/>
        <p:txBody>
          <a:bodyPr/>
          <a:lstStyle/>
          <a:p>
            <a:fld id="{AE957714-D169-47A0-987A-C11D6C8608CA}" type="datetimeFigureOut">
              <a:rPr lang="en-US" smtClean="0"/>
              <a:t>9/27/2023</a:t>
            </a:fld>
            <a:endParaRPr lang="en-US"/>
          </a:p>
        </p:txBody>
      </p:sp>
      <p:sp>
        <p:nvSpPr>
          <p:cNvPr id="5" name="Footer Placeholder 4">
            <a:extLst>
              <a:ext uri="{FF2B5EF4-FFF2-40B4-BE49-F238E27FC236}">
                <a16:creationId xmlns:a16="http://schemas.microsoft.com/office/drawing/2014/main" id="{2639609C-C74D-B5A8-EAE8-352DC8D063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077388-8A85-3F83-8F13-0CCC17D1450A}"/>
              </a:ext>
            </a:extLst>
          </p:cNvPr>
          <p:cNvSpPr>
            <a:spLocks noGrp="1"/>
          </p:cNvSpPr>
          <p:nvPr>
            <p:ph type="sldNum" sz="quarter" idx="12"/>
          </p:nvPr>
        </p:nvSpPr>
        <p:spPr/>
        <p:txBody>
          <a:bodyPr/>
          <a:lstStyle/>
          <a:p>
            <a:fld id="{D8DE4B6F-5022-4C22-A67A-8E0FE29F15C6}" type="slidenum">
              <a:rPr lang="en-US" smtClean="0"/>
              <a:t>‹#›</a:t>
            </a:fld>
            <a:endParaRPr lang="en-US"/>
          </a:p>
        </p:txBody>
      </p:sp>
    </p:spTree>
    <p:extLst>
      <p:ext uri="{BB962C8B-B14F-4D97-AF65-F5344CB8AC3E}">
        <p14:creationId xmlns:p14="http://schemas.microsoft.com/office/powerpoint/2010/main" val="579245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llout 2">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A4B3E049-3FB1-F942-8B0F-1C12FC410947}"/>
              </a:ext>
            </a:extLst>
          </p:cNvPr>
          <p:cNvSpPr>
            <a:spLocks noGrp="1"/>
          </p:cNvSpPr>
          <p:nvPr>
            <p:ph type="pic" sz="quarter" idx="14"/>
          </p:nvPr>
        </p:nvSpPr>
        <p:spPr>
          <a:xfrm>
            <a:off x="6096000" y="-1"/>
            <a:ext cx="6096000" cy="6396396"/>
          </a:xfrm>
          <a:prstGeom prst="rect">
            <a:avLst/>
          </a:prstGeom>
          <a:solidFill>
            <a:schemeClr val="bg2"/>
          </a:solidFill>
        </p:spPr>
        <p:txBody>
          <a:bodyPr/>
          <a:lstStyle>
            <a:lvl1pPr marL="0" indent="0" algn="ctr">
              <a:buFontTx/>
              <a:buNone/>
              <a:defRPr b="0" i="0">
                <a:solidFill>
                  <a:schemeClr val="bg2">
                    <a:lumMod val="90000"/>
                  </a:schemeClr>
                </a:solidFill>
                <a:latin typeface="Calibri Light" panose="020F0302020204030204" pitchFamily="34" charset="0"/>
                <a:cs typeface="Calibri Light" panose="020F0302020204030204" pitchFamily="34" charset="0"/>
              </a:defRPr>
            </a:lvl1pPr>
          </a:lstStyle>
          <a:p>
            <a:endParaRPr lang="en-US" dirty="0"/>
          </a:p>
        </p:txBody>
      </p:sp>
      <p:sp>
        <p:nvSpPr>
          <p:cNvPr id="8" name="Rectangle 7">
            <a:extLst>
              <a:ext uri="{FF2B5EF4-FFF2-40B4-BE49-F238E27FC236}">
                <a16:creationId xmlns:a16="http://schemas.microsoft.com/office/drawing/2014/main" id="{0F579002-2392-4449-A272-850AADD90934}"/>
              </a:ext>
            </a:extLst>
          </p:cNvPr>
          <p:cNvSpPr/>
          <p:nvPr userDrawn="1"/>
        </p:nvSpPr>
        <p:spPr>
          <a:xfrm>
            <a:off x="-1" y="6396395"/>
            <a:ext cx="12191999" cy="461605"/>
          </a:xfrm>
          <a:prstGeom prst="rect">
            <a:avLst/>
          </a:prstGeom>
          <a:solidFill>
            <a:srgbClr val="5F2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9B539C-C9DD-2143-8FD4-B97F9A13C0EB}"/>
              </a:ext>
            </a:extLst>
          </p:cNvPr>
          <p:cNvPicPr>
            <a:picLocks noChangeAspect="1"/>
          </p:cNvPicPr>
          <p:nvPr userDrawn="1"/>
        </p:nvPicPr>
        <p:blipFill>
          <a:blip r:embed="rId2"/>
          <a:stretch>
            <a:fillRect/>
          </a:stretch>
        </p:blipFill>
        <p:spPr>
          <a:xfrm>
            <a:off x="3863086" y="6583033"/>
            <a:ext cx="4476242" cy="114612"/>
          </a:xfrm>
          <a:prstGeom prst="rect">
            <a:avLst/>
          </a:prstGeom>
        </p:spPr>
      </p:pic>
      <p:sp>
        <p:nvSpPr>
          <p:cNvPr id="9" name="Text Placeholder 8">
            <a:extLst>
              <a:ext uri="{FF2B5EF4-FFF2-40B4-BE49-F238E27FC236}">
                <a16:creationId xmlns:a16="http://schemas.microsoft.com/office/drawing/2014/main" id="{2303EBBC-95BF-CC45-A033-C6A566B03A7F}"/>
              </a:ext>
            </a:extLst>
          </p:cNvPr>
          <p:cNvSpPr>
            <a:spLocks noGrp="1"/>
          </p:cNvSpPr>
          <p:nvPr>
            <p:ph type="body" sz="quarter" idx="10" hasCustomPrompt="1"/>
          </p:nvPr>
        </p:nvSpPr>
        <p:spPr>
          <a:xfrm>
            <a:off x="626383" y="609651"/>
            <a:ext cx="4997177" cy="569926"/>
          </a:xfrm>
        </p:spPr>
        <p:txBody>
          <a:bodyPr>
            <a:norm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r>
              <a:rPr lang="en-US" dirty="0"/>
              <a:t>Two Column Interior Slide</a:t>
            </a:r>
          </a:p>
        </p:txBody>
      </p:sp>
      <p:sp>
        <p:nvSpPr>
          <p:cNvPr id="10" name="Text Placeholder 8">
            <a:extLst>
              <a:ext uri="{FF2B5EF4-FFF2-40B4-BE49-F238E27FC236}">
                <a16:creationId xmlns:a16="http://schemas.microsoft.com/office/drawing/2014/main" id="{AD9635FA-3084-4240-A790-706C64B55F12}"/>
              </a:ext>
            </a:extLst>
          </p:cNvPr>
          <p:cNvSpPr>
            <a:spLocks noGrp="1"/>
          </p:cNvSpPr>
          <p:nvPr>
            <p:ph type="body" sz="quarter" idx="15" hasCustomPrompt="1"/>
          </p:nvPr>
        </p:nvSpPr>
        <p:spPr>
          <a:xfrm>
            <a:off x="626383" y="1453150"/>
            <a:ext cx="4997177" cy="4133834"/>
          </a:xfrm>
        </p:spPr>
        <p:txBody>
          <a:bodyPr>
            <a:normAutofit/>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r>
              <a:rPr lang="en-US" dirty="0"/>
              <a:t>Body Copy Here</a:t>
            </a:r>
          </a:p>
        </p:txBody>
      </p:sp>
    </p:spTree>
    <p:extLst>
      <p:ext uri="{BB962C8B-B14F-4D97-AF65-F5344CB8AC3E}">
        <p14:creationId xmlns:p14="http://schemas.microsoft.com/office/powerpoint/2010/main" val="3707128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llou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B33AF9-6541-1246-97A3-B050648EAA77}"/>
              </a:ext>
            </a:extLst>
          </p:cNvPr>
          <p:cNvSpPr/>
          <p:nvPr userDrawn="1"/>
        </p:nvSpPr>
        <p:spPr>
          <a:xfrm>
            <a:off x="-1" y="6396395"/>
            <a:ext cx="12191999" cy="461605"/>
          </a:xfrm>
          <a:prstGeom prst="rect">
            <a:avLst/>
          </a:prstGeom>
          <a:solidFill>
            <a:srgbClr val="5F2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3F55001-242E-9B4F-B6FF-2524938417F9}"/>
              </a:ext>
            </a:extLst>
          </p:cNvPr>
          <p:cNvPicPr>
            <a:picLocks noChangeAspect="1"/>
          </p:cNvPicPr>
          <p:nvPr userDrawn="1"/>
        </p:nvPicPr>
        <p:blipFill>
          <a:blip r:embed="rId2"/>
          <a:stretch>
            <a:fillRect/>
          </a:stretch>
        </p:blipFill>
        <p:spPr>
          <a:xfrm>
            <a:off x="3863086" y="6583033"/>
            <a:ext cx="4476242" cy="114612"/>
          </a:xfrm>
          <a:prstGeom prst="rect">
            <a:avLst/>
          </a:prstGeom>
        </p:spPr>
      </p:pic>
      <p:sp>
        <p:nvSpPr>
          <p:cNvPr id="9" name="Text Placeholder 8">
            <a:extLst>
              <a:ext uri="{FF2B5EF4-FFF2-40B4-BE49-F238E27FC236}">
                <a16:creationId xmlns:a16="http://schemas.microsoft.com/office/drawing/2014/main" id="{F930A4E8-77D8-3340-AD50-07BA584E05C0}"/>
              </a:ext>
            </a:extLst>
          </p:cNvPr>
          <p:cNvSpPr>
            <a:spLocks noGrp="1"/>
          </p:cNvSpPr>
          <p:nvPr>
            <p:ph type="body" sz="quarter" idx="10" hasCustomPrompt="1"/>
          </p:nvPr>
        </p:nvSpPr>
        <p:spPr>
          <a:xfrm>
            <a:off x="1" y="993699"/>
            <a:ext cx="12191998" cy="569926"/>
          </a:xfrm>
        </p:spPr>
        <p:txBody>
          <a:bodyPr>
            <a:normAutofit/>
          </a:bodyPr>
          <a:lstStyle>
            <a:lvl1pPr marL="0" indent="0" algn="ctr">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r>
              <a:rPr lang="en-US" dirty="0"/>
              <a:t>One Column Interior Slide</a:t>
            </a:r>
          </a:p>
        </p:txBody>
      </p:sp>
      <p:sp>
        <p:nvSpPr>
          <p:cNvPr id="10" name="Text Placeholder 8">
            <a:extLst>
              <a:ext uri="{FF2B5EF4-FFF2-40B4-BE49-F238E27FC236}">
                <a16:creationId xmlns:a16="http://schemas.microsoft.com/office/drawing/2014/main" id="{5577CB8C-A63B-9B48-AB45-2A4AB49CEDC2}"/>
              </a:ext>
            </a:extLst>
          </p:cNvPr>
          <p:cNvSpPr>
            <a:spLocks noGrp="1"/>
          </p:cNvSpPr>
          <p:nvPr>
            <p:ph type="body" sz="quarter" idx="15" hasCustomPrompt="1"/>
          </p:nvPr>
        </p:nvSpPr>
        <p:spPr>
          <a:xfrm>
            <a:off x="-3" y="2355880"/>
            <a:ext cx="12191998" cy="3587720"/>
          </a:xfrm>
        </p:spPr>
        <p:txBody>
          <a:bodyPr>
            <a:normAutofit/>
          </a:bodyPr>
          <a:lstStyle>
            <a:lvl1pPr marL="0" indent="0" algn="ctr">
              <a:lnSpc>
                <a:spcPct val="100000"/>
              </a:lnSpc>
              <a:buFontTx/>
              <a:buNone/>
              <a:defRPr sz="1800" b="1" i="0" spc="0">
                <a:solidFill>
                  <a:srgbClr val="5F259F"/>
                </a:solidFill>
                <a:latin typeface="+mj-lt"/>
                <a:cs typeface="Calibri" panose="020F0502020204030204" pitchFamily="34" charset="0"/>
              </a:defRPr>
            </a:lvl1pPr>
          </a:lstStyle>
          <a:p>
            <a:r>
              <a:rPr lang="en-US" dirty="0"/>
              <a:t>Body Copy Here</a:t>
            </a:r>
          </a:p>
        </p:txBody>
      </p:sp>
    </p:spTree>
    <p:extLst>
      <p:ext uri="{BB962C8B-B14F-4D97-AF65-F5344CB8AC3E}">
        <p14:creationId xmlns:p14="http://schemas.microsoft.com/office/powerpoint/2010/main" val="1615887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llout 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B8BE43-5296-E446-B5D4-334D8D29D60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99216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82A19-FA27-A535-0628-ED3A46BD5A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14A3F8-BE55-0DED-324A-E2A50F90BE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01C69B-898C-1BF5-722C-C380841D4CD4}"/>
              </a:ext>
            </a:extLst>
          </p:cNvPr>
          <p:cNvSpPr>
            <a:spLocks noGrp="1"/>
          </p:cNvSpPr>
          <p:nvPr>
            <p:ph type="dt" sz="half" idx="10"/>
          </p:nvPr>
        </p:nvSpPr>
        <p:spPr/>
        <p:txBody>
          <a:bodyPr/>
          <a:lstStyle/>
          <a:p>
            <a:fld id="{26FF7EB1-74A4-4459-93F0-D41DABC6F17A}" type="datetimeFigureOut">
              <a:rPr lang="en-US" smtClean="0"/>
              <a:t>9/27/2023</a:t>
            </a:fld>
            <a:endParaRPr lang="en-US"/>
          </a:p>
        </p:txBody>
      </p:sp>
      <p:sp>
        <p:nvSpPr>
          <p:cNvPr id="5" name="Footer Placeholder 4">
            <a:extLst>
              <a:ext uri="{FF2B5EF4-FFF2-40B4-BE49-F238E27FC236}">
                <a16:creationId xmlns:a16="http://schemas.microsoft.com/office/drawing/2014/main" id="{C12FE7ED-D5A7-FD32-34D6-48C3125EB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CFD562-625D-3786-60E8-78050B15B935}"/>
              </a:ext>
            </a:extLst>
          </p:cNvPr>
          <p:cNvSpPr>
            <a:spLocks noGrp="1"/>
          </p:cNvSpPr>
          <p:nvPr>
            <p:ph type="sldNum" sz="quarter" idx="12"/>
          </p:nvPr>
        </p:nvSpPr>
        <p:spPr/>
        <p:txBody>
          <a:bodyPr/>
          <a:lstStyle/>
          <a:p>
            <a:fld id="{A2B37C33-958D-4F90-9617-7DB22229B911}" type="slidenum">
              <a:rPr lang="en-US" smtClean="0"/>
              <a:t>‹#›</a:t>
            </a:fld>
            <a:endParaRPr lang="en-US"/>
          </a:p>
        </p:txBody>
      </p:sp>
    </p:spTree>
    <p:extLst>
      <p:ext uri="{BB962C8B-B14F-4D97-AF65-F5344CB8AC3E}">
        <p14:creationId xmlns:p14="http://schemas.microsoft.com/office/powerpoint/2010/main" val="4190078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6343-B9E6-F5F3-694C-B8DAFBF75B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A51ACE-AC66-5CF3-9B1D-45BAE5A89D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C2E264-7E48-8675-86CE-CC8D79245E50}"/>
              </a:ext>
            </a:extLst>
          </p:cNvPr>
          <p:cNvSpPr>
            <a:spLocks noGrp="1"/>
          </p:cNvSpPr>
          <p:nvPr>
            <p:ph type="dt" sz="half" idx="10"/>
          </p:nvPr>
        </p:nvSpPr>
        <p:spPr/>
        <p:txBody>
          <a:bodyPr/>
          <a:lstStyle/>
          <a:p>
            <a:fld id="{26FF7EB1-74A4-4459-93F0-D41DABC6F17A}" type="datetimeFigureOut">
              <a:rPr lang="en-US" smtClean="0"/>
              <a:t>9/27/2023</a:t>
            </a:fld>
            <a:endParaRPr lang="en-US"/>
          </a:p>
        </p:txBody>
      </p:sp>
      <p:sp>
        <p:nvSpPr>
          <p:cNvPr id="5" name="Footer Placeholder 4">
            <a:extLst>
              <a:ext uri="{FF2B5EF4-FFF2-40B4-BE49-F238E27FC236}">
                <a16:creationId xmlns:a16="http://schemas.microsoft.com/office/drawing/2014/main" id="{084BD37D-A9D5-4DF6-7526-09C478F901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51EDF7-6998-F904-EEC5-D52DAD648574}"/>
              </a:ext>
            </a:extLst>
          </p:cNvPr>
          <p:cNvSpPr>
            <a:spLocks noGrp="1"/>
          </p:cNvSpPr>
          <p:nvPr>
            <p:ph type="sldNum" sz="quarter" idx="12"/>
          </p:nvPr>
        </p:nvSpPr>
        <p:spPr/>
        <p:txBody>
          <a:bodyPr/>
          <a:lstStyle/>
          <a:p>
            <a:fld id="{A2B37C33-958D-4F90-9617-7DB22229B911}" type="slidenum">
              <a:rPr lang="en-US" smtClean="0"/>
              <a:t>‹#›</a:t>
            </a:fld>
            <a:endParaRPr lang="en-US"/>
          </a:p>
        </p:txBody>
      </p:sp>
    </p:spTree>
    <p:extLst>
      <p:ext uri="{BB962C8B-B14F-4D97-AF65-F5344CB8AC3E}">
        <p14:creationId xmlns:p14="http://schemas.microsoft.com/office/powerpoint/2010/main" val="2162430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A6032-B42A-2AA9-7AC8-51CF8FFFC7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CC528B-F66D-1CE4-1E81-A7AF1AB75D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9EA31D-8299-78B1-7A20-EDD2C9C0DD6A}"/>
              </a:ext>
            </a:extLst>
          </p:cNvPr>
          <p:cNvSpPr>
            <a:spLocks noGrp="1"/>
          </p:cNvSpPr>
          <p:nvPr>
            <p:ph type="dt" sz="half" idx="10"/>
          </p:nvPr>
        </p:nvSpPr>
        <p:spPr/>
        <p:txBody>
          <a:bodyPr/>
          <a:lstStyle/>
          <a:p>
            <a:fld id="{26FF7EB1-74A4-4459-93F0-D41DABC6F17A}" type="datetimeFigureOut">
              <a:rPr lang="en-US" smtClean="0"/>
              <a:t>9/27/2023</a:t>
            </a:fld>
            <a:endParaRPr lang="en-US"/>
          </a:p>
        </p:txBody>
      </p:sp>
      <p:sp>
        <p:nvSpPr>
          <p:cNvPr id="5" name="Footer Placeholder 4">
            <a:extLst>
              <a:ext uri="{FF2B5EF4-FFF2-40B4-BE49-F238E27FC236}">
                <a16:creationId xmlns:a16="http://schemas.microsoft.com/office/drawing/2014/main" id="{C6A530FE-480E-B619-3708-04EA844183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3B9B0C-9CDA-F282-D1D8-C9DF194EC60C}"/>
              </a:ext>
            </a:extLst>
          </p:cNvPr>
          <p:cNvSpPr>
            <a:spLocks noGrp="1"/>
          </p:cNvSpPr>
          <p:nvPr>
            <p:ph type="sldNum" sz="quarter" idx="12"/>
          </p:nvPr>
        </p:nvSpPr>
        <p:spPr/>
        <p:txBody>
          <a:bodyPr/>
          <a:lstStyle/>
          <a:p>
            <a:fld id="{A2B37C33-958D-4F90-9617-7DB22229B911}" type="slidenum">
              <a:rPr lang="en-US" smtClean="0"/>
              <a:t>‹#›</a:t>
            </a:fld>
            <a:endParaRPr lang="en-US"/>
          </a:p>
        </p:txBody>
      </p:sp>
    </p:spTree>
    <p:extLst>
      <p:ext uri="{BB962C8B-B14F-4D97-AF65-F5344CB8AC3E}">
        <p14:creationId xmlns:p14="http://schemas.microsoft.com/office/powerpoint/2010/main" val="22303432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288544922"/>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7C4D01-8A0D-C264-EBA7-FE18EBEB93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D14336-FE3D-C351-F663-279343F14A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CA92F8-1479-8948-F738-96691A777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F7EB1-74A4-4459-93F0-D41DABC6F17A}" type="datetimeFigureOut">
              <a:rPr lang="en-US" smtClean="0"/>
              <a:t>9/27/2023</a:t>
            </a:fld>
            <a:endParaRPr lang="en-US"/>
          </a:p>
        </p:txBody>
      </p:sp>
      <p:sp>
        <p:nvSpPr>
          <p:cNvPr id="5" name="Footer Placeholder 4">
            <a:extLst>
              <a:ext uri="{FF2B5EF4-FFF2-40B4-BE49-F238E27FC236}">
                <a16:creationId xmlns:a16="http://schemas.microsoft.com/office/drawing/2014/main" id="{63E37D2B-043F-04EF-68A3-2973711EB4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87AB1A-83DE-DB37-DE10-F0377E80F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37C33-958D-4F90-9617-7DB22229B911}" type="slidenum">
              <a:rPr lang="en-US" smtClean="0"/>
              <a:t>‹#›</a:t>
            </a:fld>
            <a:endParaRPr lang="en-US"/>
          </a:p>
        </p:txBody>
      </p:sp>
    </p:spTree>
    <p:extLst>
      <p:ext uri="{BB962C8B-B14F-4D97-AF65-F5344CB8AC3E}">
        <p14:creationId xmlns:p14="http://schemas.microsoft.com/office/powerpoint/2010/main" val="248681646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2A025A-300E-A6F7-29AC-9D89B1CEA5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A05983-5D96-EBA3-FFAF-3D7F1CA35C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E1FB6D-D993-7E08-7AA6-D120929278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9C323-93D9-4EA7-951F-036904E1AC38}" type="datetimeFigureOut">
              <a:rPr lang="en-US" smtClean="0"/>
              <a:t>9/27/2023</a:t>
            </a:fld>
            <a:endParaRPr lang="en-US"/>
          </a:p>
        </p:txBody>
      </p:sp>
      <p:sp>
        <p:nvSpPr>
          <p:cNvPr id="5" name="Footer Placeholder 4">
            <a:extLst>
              <a:ext uri="{FF2B5EF4-FFF2-40B4-BE49-F238E27FC236}">
                <a16:creationId xmlns:a16="http://schemas.microsoft.com/office/drawing/2014/main" id="{C4DA73B3-EF44-581D-E80E-0BFC28E1AD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6A06B2-1FE6-4ABD-053C-7444017AB4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0A1AAB-BACB-4FD8-A6EE-76AEF0DF2878}" type="slidenum">
              <a:rPr lang="en-US" smtClean="0"/>
              <a:t>‹#›</a:t>
            </a:fld>
            <a:endParaRPr lang="en-US"/>
          </a:p>
        </p:txBody>
      </p:sp>
    </p:spTree>
    <p:extLst>
      <p:ext uri="{BB962C8B-B14F-4D97-AF65-F5344CB8AC3E}">
        <p14:creationId xmlns:p14="http://schemas.microsoft.com/office/powerpoint/2010/main" val="172680342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2AAEA0-93E1-E21B-C379-3A2B2C0717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A5BBCB-FBDD-900C-98EB-306B6DEAB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0FB503-3B68-FCEF-AF1A-40C160C99B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57714-D169-47A0-987A-C11D6C8608CA}" type="datetimeFigureOut">
              <a:rPr lang="en-US" smtClean="0"/>
              <a:t>9/27/2023</a:t>
            </a:fld>
            <a:endParaRPr lang="en-US"/>
          </a:p>
        </p:txBody>
      </p:sp>
      <p:sp>
        <p:nvSpPr>
          <p:cNvPr id="5" name="Footer Placeholder 4">
            <a:extLst>
              <a:ext uri="{FF2B5EF4-FFF2-40B4-BE49-F238E27FC236}">
                <a16:creationId xmlns:a16="http://schemas.microsoft.com/office/drawing/2014/main" id="{1973784C-5BC6-0480-C1CE-D8B97DE48A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41CEE8-BC8A-2B31-0D43-1669FBE36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E4B6F-5022-4C22-A67A-8E0FE29F15C6}" type="slidenum">
              <a:rPr lang="en-US" smtClean="0"/>
              <a:t>‹#›</a:t>
            </a:fld>
            <a:endParaRPr lang="en-US"/>
          </a:p>
        </p:txBody>
      </p:sp>
    </p:spTree>
    <p:extLst>
      <p:ext uri="{BB962C8B-B14F-4D97-AF65-F5344CB8AC3E}">
        <p14:creationId xmlns:p14="http://schemas.microsoft.com/office/powerpoint/2010/main" val="254895726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511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411480" y="269507"/>
            <a:ext cx="12192000" cy="3159493"/>
          </a:xfrm>
        </p:spPr>
        <p:txBody>
          <a:bodyPr>
            <a:norm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endParaRPr lang="en-US" sz="800" i="1" dirty="0">
              <a:solidFill>
                <a:schemeClr val="accent1">
                  <a:lumMod val="75000"/>
                </a:schemeClr>
              </a:solidFill>
            </a:endParaRPr>
          </a:p>
          <a:p>
            <a:pPr algn="ctr"/>
            <a:endParaRPr lang="en-US" sz="1000" dirty="0">
              <a:solidFill>
                <a:schemeClr val="accent1">
                  <a:lumMod val="75000"/>
                </a:schemeClr>
              </a:solidFill>
            </a:endParaRPr>
          </a:p>
          <a:p>
            <a:pPr algn="ctr"/>
            <a:r>
              <a:rPr lang="en-US" sz="4000" dirty="0">
                <a:solidFill>
                  <a:schemeClr val="accent1">
                    <a:lumMod val="75000"/>
                  </a:schemeClr>
                </a:solidFill>
              </a:rPr>
              <a:t>Housing 101 for Victim Service Providers</a:t>
            </a:r>
          </a:p>
          <a:p>
            <a:pPr algn="ctr"/>
            <a:endParaRPr lang="en-US" sz="1600" u="sng" dirty="0">
              <a:solidFill>
                <a:schemeClr val="accent1">
                  <a:lumMod val="75000"/>
                </a:schemeClr>
              </a:solidFill>
            </a:endParaRPr>
          </a:p>
          <a:p>
            <a:pPr algn="ctr"/>
            <a:r>
              <a:rPr lang="en-US" sz="4000" dirty="0">
                <a:solidFill>
                  <a:schemeClr val="accent1">
                    <a:lumMod val="75000"/>
                  </a:schemeClr>
                </a:solidFill>
              </a:rPr>
              <a:t>Welcome and Overview</a:t>
            </a:r>
          </a:p>
          <a:p>
            <a:endParaRPr lang="en-US" dirty="0">
              <a:solidFill>
                <a:srgbClr val="7030A0"/>
              </a:solidFill>
            </a:endParaRPr>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9" y="0"/>
            <a:ext cx="45719" cy="6370368"/>
          </a:xfrm>
        </p:spPr>
        <p:txBody>
          <a:bodyPr/>
          <a:lstStyle/>
          <a:p>
            <a:endParaRPr lang="en-US"/>
          </a:p>
        </p:txBody>
      </p:sp>
      <p:pic>
        <p:nvPicPr>
          <p:cNvPr id="6" name="Picture 5">
            <a:extLst>
              <a:ext uri="{FF2B5EF4-FFF2-40B4-BE49-F238E27FC236}">
                <a16:creationId xmlns:a16="http://schemas.microsoft.com/office/drawing/2014/main" id="{69BF12B9-471B-4A40-B53B-C4DE88221A68}"/>
              </a:ext>
            </a:extLst>
          </p:cNvPr>
          <p:cNvPicPr>
            <a:picLocks noChangeAspect="1"/>
          </p:cNvPicPr>
          <p:nvPr/>
        </p:nvPicPr>
        <p:blipFill>
          <a:blip r:embed="rId3"/>
          <a:stretch>
            <a:fillRect/>
          </a:stretch>
        </p:blipFill>
        <p:spPr>
          <a:xfrm>
            <a:off x="4446932" y="3668026"/>
            <a:ext cx="2802366" cy="2458658"/>
          </a:xfrm>
          <a:prstGeom prst="rect">
            <a:avLst/>
          </a:prstGeom>
        </p:spPr>
      </p:pic>
      <p:sp>
        <p:nvSpPr>
          <p:cNvPr id="2" name="Text Placeholder 1">
            <a:extLst>
              <a:ext uri="{FF2B5EF4-FFF2-40B4-BE49-F238E27FC236}">
                <a16:creationId xmlns:a16="http://schemas.microsoft.com/office/drawing/2014/main" id="{BBA3AD17-79B8-448C-8CA0-99DD5678AFD6}"/>
              </a:ext>
            </a:extLst>
          </p:cNvPr>
          <p:cNvSpPr>
            <a:spLocks noGrp="1"/>
          </p:cNvSpPr>
          <p:nvPr>
            <p:ph type="body" sz="quarter" idx="15"/>
          </p:nvPr>
        </p:nvSpPr>
        <p:spPr>
          <a:xfrm>
            <a:off x="3023000" y="3668026"/>
            <a:ext cx="3368040" cy="2488933"/>
          </a:xfrm>
        </p:spPr>
        <p:txBody>
          <a:bodyPr/>
          <a:lstStyle/>
          <a:p>
            <a:pPr algn="ctr"/>
            <a:r>
              <a:rPr lang="en-US" dirty="0"/>
              <a:t>  </a:t>
            </a:r>
          </a:p>
        </p:txBody>
      </p:sp>
    </p:spTree>
    <p:extLst>
      <p:ext uri="{BB962C8B-B14F-4D97-AF65-F5344CB8AC3E}">
        <p14:creationId xmlns:p14="http://schemas.microsoft.com/office/powerpoint/2010/main" val="1063452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0" y="269507"/>
            <a:ext cx="11269981" cy="3159493"/>
          </a:xfrm>
        </p:spPr>
        <p:txBody>
          <a:bodyPr>
            <a:norm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endParaRPr lang="en-US" sz="3900" dirty="0">
              <a:solidFill>
                <a:srgbClr val="7030A0"/>
              </a:solidFill>
            </a:endParaRPr>
          </a:p>
          <a:p>
            <a:pPr algn="ctr"/>
            <a:r>
              <a:rPr lang="en-US" sz="3900" dirty="0">
                <a:solidFill>
                  <a:srgbClr val="7030A0"/>
                </a:solidFill>
              </a:rPr>
              <a:t>Housing 101 for Victim Service Providers </a:t>
            </a:r>
          </a:p>
          <a:p>
            <a:pPr algn="ctr"/>
            <a:endParaRPr lang="en-US" sz="1900" dirty="0"/>
          </a:p>
          <a:p>
            <a:pPr algn="ctr"/>
            <a:r>
              <a:rPr lang="en-US" sz="3900" dirty="0">
                <a:solidFill>
                  <a:schemeClr val="accent1">
                    <a:lumMod val="75000"/>
                  </a:schemeClr>
                </a:solidFill>
              </a:rPr>
              <a:t>Series Overview</a:t>
            </a:r>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9" y="0"/>
            <a:ext cx="45719" cy="6370368"/>
          </a:xfrm>
        </p:spPr>
        <p:txBody>
          <a:bodyPr/>
          <a:lstStyle/>
          <a:p>
            <a:endParaRPr lang="en-US"/>
          </a:p>
        </p:txBody>
      </p:sp>
      <p:pic>
        <p:nvPicPr>
          <p:cNvPr id="6" name="Picture 5">
            <a:extLst>
              <a:ext uri="{FF2B5EF4-FFF2-40B4-BE49-F238E27FC236}">
                <a16:creationId xmlns:a16="http://schemas.microsoft.com/office/drawing/2014/main" id="{69BF12B9-471B-4A40-B53B-C4DE88221A68}"/>
              </a:ext>
            </a:extLst>
          </p:cNvPr>
          <p:cNvPicPr>
            <a:picLocks noChangeAspect="1"/>
          </p:cNvPicPr>
          <p:nvPr/>
        </p:nvPicPr>
        <p:blipFill>
          <a:blip r:embed="rId3"/>
          <a:stretch>
            <a:fillRect/>
          </a:stretch>
        </p:blipFill>
        <p:spPr>
          <a:xfrm>
            <a:off x="4877907" y="3634715"/>
            <a:ext cx="2436185" cy="2316529"/>
          </a:xfrm>
          <a:prstGeom prst="rect">
            <a:avLst/>
          </a:prstGeom>
        </p:spPr>
      </p:pic>
      <p:sp>
        <p:nvSpPr>
          <p:cNvPr id="2" name="Text Placeholder 1">
            <a:extLst>
              <a:ext uri="{FF2B5EF4-FFF2-40B4-BE49-F238E27FC236}">
                <a16:creationId xmlns:a16="http://schemas.microsoft.com/office/drawing/2014/main" id="{BBA3AD17-79B8-448C-8CA0-99DD5678AFD6}"/>
              </a:ext>
            </a:extLst>
          </p:cNvPr>
          <p:cNvSpPr>
            <a:spLocks noGrp="1"/>
          </p:cNvSpPr>
          <p:nvPr>
            <p:ph type="body" sz="quarter" idx="15"/>
          </p:nvPr>
        </p:nvSpPr>
        <p:spPr>
          <a:xfrm>
            <a:off x="3023000" y="3230928"/>
            <a:ext cx="3368040" cy="2926032"/>
          </a:xfrm>
        </p:spPr>
        <p:txBody>
          <a:bodyPr/>
          <a:lstStyle/>
          <a:p>
            <a:pPr algn="ctr"/>
            <a:r>
              <a:rPr lang="en-US" dirty="0"/>
              <a:t>  </a:t>
            </a:r>
          </a:p>
        </p:txBody>
      </p:sp>
    </p:spTree>
    <p:extLst>
      <p:ext uri="{BB962C8B-B14F-4D97-AF65-F5344CB8AC3E}">
        <p14:creationId xmlns:p14="http://schemas.microsoft.com/office/powerpoint/2010/main" val="3111467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1" y="0"/>
            <a:ext cx="12191999" cy="1348689"/>
          </a:xfrm>
        </p:spPr>
        <p:txBody>
          <a:bodyPr>
            <a:norm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endParaRPr lang="en-US" sz="1600" dirty="0">
              <a:solidFill>
                <a:srgbClr val="7030A0"/>
              </a:solidFill>
            </a:endParaRPr>
          </a:p>
          <a:p>
            <a:pPr algn="ctr"/>
            <a:r>
              <a:rPr lang="en-US" sz="5400" dirty="0">
                <a:solidFill>
                  <a:srgbClr val="7030A0"/>
                </a:solidFill>
              </a:rPr>
              <a:t>Series Goals </a:t>
            </a:r>
            <a:endParaRPr lang="en-US" sz="5400" i="1" dirty="0"/>
          </a:p>
          <a:p>
            <a:endParaRPr lang="en-US" sz="3200" u="sng" dirty="0">
              <a:solidFill>
                <a:srgbClr val="7030A0"/>
              </a:solidFill>
            </a:endParaRPr>
          </a:p>
          <a:p>
            <a:endParaRPr lang="en-US" dirty="0">
              <a:solidFill>
                <a:srgbClr val="7030A0"/>
              </a:solidFill>
            </a:endParaRPr>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9" y="0"/>
            <a:ext cx="45719" cy="6370368"/>
          </a:xfrm>
        </p:spPr>
        <p:txBody>
          <a:bodyPr/>
          <a:lstStyle/>
          <a:p>
            <a:endParaRPr lang="en-US"/>
          </a:p>
        </p:txBody>
      </p:sp>
      <p:sp>
        <p:nvSpPr>
          <p:cNvPr id="2" name="Text Placeholder 1">
            <a:extLst>
              <a:ext uri="{FF2B5EF4-FFF2-40B4-BE49-F238E27FC236}">
                <a16:creationId xmlns:a16="http://schemas.microsoft.com/office/drawing/2014/main" id="{BBA3AD17-79B8-448C-8CA0-99DD5678AFD6}"/>
              </a:ext>
            </a:extLst>
          </p:cNvPr>
          <p:cNvSpPr>
            <a:spLocks noGrp="1"/>
          </p:cNvSpPr>
          <p:nvPr>
            <p:ph type="body" sz="quarter" idx="15"/>
          </p:nvPr>
        </p:nvSpPr>
        <p:spPr>
          <a:xfrm>
            <a:off x="314323" y="1200124"/>
            <a:ext cx="11503341" cy="4770168"/>
          </a:xfrm>
        </p:spPr>
        <p:txBody>
          <a:bodyPr>
            <a:normAutofit/>
          </a:bodyPr>
          <a:lstStyle/>
          <a:p>
            <a:r>
              <a:rPr lang="en-US" dirty="0"/>
              <a:t>  </a:t>
            </a:r>
            <a:endParaRPr lang="en-US" sz="3000" b="0" dirty="0">
              <a:solidFill>
                <a:srgbClr val="7030A0"/>
              </a:solidFill>
              <a:latin typeface="Calibri Light" panose="020F0302020204030204" pitchFamily="34" charset="0"/>
              <a:cs typeface="Calibri Light" panose="020F0302020204030204" pitchFamily="34" charset="0"/>
            </a:endParaRPr>
          </a:p>
          <a:p>
            <a:r>
              <a:rPr lang="en-US" sz="3600" b="0" dirty="0">
                <a:solidFill>
                  <a:srgbClr val="7030A0"/>
                </a:solidFill>
                <a:latin typeface="Calibri Light" panose="020F0302020204030204" pitchFamily="34" charset="0"/>
                <a:cs typeface="Calibri Light" panose="020F0302020204030204" pitchFamily="34" charset="0"/>
              </a:rPr>
              <a:t>Provide a broad overview of the </a:t>
            </a:r>
          </a:p>
          <a:p>
            <a:r>
              <a:rPr lang="en-US" sz="3600" b="0" dirty="0">
                <a:solidFill>
                  <a:srgbClr val="7030A0"/>
                </a:solidFill>
                <a:latin typeface="Calibri Light" panose="020F0302020204030204" pitchFamily="34" charset="0"/>
                <a:cs typeface="Calibri Light" panose="020F0302020204030204" pitchFamily="34" charset="0"/>
              </a:rPr>
              <a:t>     housing landscape</a:t>
            </a:r>
            <a:endParaRPr lang="en-US" sz="3000" b="0" dirty="0">
              <a:solidFill>
                <a:srgbClr val="7030A0"/>
              </a:solidFill>
              <a:latin typeface="Calibri Light" panose="020F0302020204030204" pitchFamily="34" charset="0"/>
              <a:cs typeface="Calibri Light" panose="020F0302020204030204" pitchFamily="34" charset="0"/>
            </a:endParaRPr>
          </a:p>
          <a:p>
            <a:r>
              <a:rPr lang="en-US" sz="3600" b="0" dirty="0">
                <a:solidFill>
                  <a:srgbClr val="7030A0"/>
                </a:solidFill>
                <a:latin typeface="Calibri Light" panose="020F0302020204030204" pitchFamily="34" charset="0"/>
                <a:cs typeface="Calibri Light" panose="020F0302020204030204" pitchFamily="34" charset="0"/>
              </a:rPr>
              <a:t>Stimulate conversation and action to:</a:t>
            </a:r>
          </a:p>
          <a:p>
            <a:pPr marL="1257300" lvl="1" indent="-571500"/>
            <a:r>
              <a:rPr lang="en-US" sz="3000" dirty="0">
                <a:solidFill>
                  <a:srgbClr val="7030A0"/>
                </a:solidFill>
                <a:latin typeface="Calibri Light" panose="020F0302020204030204" pitchFamily="34" charset="0"/>
                <a:cs typeface="Calibri Light" panose="020F0302020204030204" pitchFamily="34" charset="0"/>
              </a:rPr>
              <a:t>Increase housing-related programs</a:t>
            </a:r>
          </a:p>
          <a:p>
            <a:pPr marL="1257300" lvl="1" indent="-571500"/>
            <a:r>
              <a:rPr lang="en-US" sz="3000" dirty="0">
                <a:solidFill>
                  <a:srgbClr val="7030A0"/>
                </a:solidFill>
                <a:latin typeface="Calibri Light" panose="020F0302020204030204" pitchFamily="34" charset="0"/>
                <a:cs typeface="Calibri Light" panose="020F0302020204030204" pitchFamily="34" charset="0"/>
              </a:rPr>
              <a:t>Create survivor-centered options</a:t>
            </a:r>
          </a:p>
          <a:p>
            <a:pPr marL="1257300" lvl="1" indent="-571500"/>
            <a:r>
              <a:rPr lang="en-US" sz="3000" b="0" dirty="0">
                <a:solidFill>
                  <a:srgbClr val="7030A0"/>
                </a:solidFill>
                <a:latin typeface="Calibri Light" panose="020F0302020204030204" pitchFamily="34" charset="0"/>
                <a:cs typeface="Calibri Light" panose="020F0302020204030204" pitchFamily="34" charset="0"/>
              </a:rPr>
              <a:t>Repair inequities</a:t>
            </a:r>
            <a:endParaRPr lang="en-US" sz="3000" dirty="0">
              <a:solidFill>
                <a:srgbClr val="7030A0"/>
              </a:solidFill>
              <a:latin typeface="Calibri Light" panose="020F0302020204030204" pitchFamily="34" charset="0"/>
              <a:cs typeface="Calibri Light" panose="020F0302020204030204" pitchFamily="34" charset="0"/>
            </a:endParaRPr>
          </a:p>
          <a:p>
            <a:pPr marL="1257300" lvl="1" indent="-571500"/>
            <a:r>
              <a:rPr lang="en-US" sz="3000" b="0" dirty="0">
                <a:solidFill>
                  <a:srgbClr val="7030A0"/>
                </a:solidFill>
                <a:latin typeface="Calibri Light" panose="020F0302020204030204" pitchFamily="34" charset="0"/>
                <a:cs typeface="Calibri Light" panose="020F0302020204030204" pitchFamily="34" charset="0"/>
              </a:rPr>
              <a:t>End housing instability and homelessness</a:t>
            </a:r>
          </a:p>
          <a:p>
            <a:pPr marL="1257300" lvl="1" indent="-571500"/>
            <a:r>
              <a:rPr lang="en-US" sz="3000" dirty="0">
                <a:solidFill>
                  <a:srgbClr val="7030A0"/>
                </a:solidFill>
                <a:latin typeface="Calibri Light" panose="020F0302020204030204" pitchFamily="34" charset="0"/>
                <a:cs typeface="Calibri Light" panose="020F0302020204030204" pitchFamily="34" charset="0"/>
              </a:rPr>
              <a:t>Engage victim services providers (VSPs) in system advocacy</a:t>
            </a:r>
            <a:endParaRPr lang="en-US" sz="3000" b="0" dirty="0">
              <a:solidFill>
                <a:srgbClr val="7030A0"/>
              </a:solidFill>
              <a:latin typeface="Calibri Light" panose="020F0302020204030204" pitchFamily="34" charset="0"/>
              <a:cs typeface="Calibri Light" panose="020F0302020204030204" pitchFamily="34" charset="0"/>
            </a:endParaRPr>
          </a:p>
          <a:p>
            <a:endParaRPr lang="en-US" sz="3000" b="0" dirty="0">
              <a:solidFill>
                <a:srgbClr val="7030A0"/>
              </a:solidFill>
              <a:latin typeface="Calibri Light" panose="020F0302020204030204" pitchFamily="34" charset="0"/>
              <a:cs typeface="Calibri Light" panose="020F0302020204030204" pitchFamily="34" charset="0"/>
            </a:endParaRPr>
          </a:p>
          <a:p>
            <a:endParaRPr lang="en-US" dirty="0"/>
          </a:p>
        </p:txBody>
      </p:sp>
      <p:pic>
        <p:nvPicPr>
          <p:cNvPr id="10" name="Picture 9">
            <a:extLst>
              <a:ext uri="{FF2B5EF4-FFF2-40B4-BE49-F238E27FC236}">
                <a16:creationId xmlns:a16="http://schemas.microsoft.com/office/drawing/2014/main" id="{9AAB59E7-0030-40CE-8527-476E0845644B}"/>
              </a:ext>
            </a:extLst>
          </p:cNvPr>
          <p:cNvPicPr>
            <a:picLocks noChangeAspect="1"/>
          </p:cNvPicPr>
          <p:nvPr/>
        </p:nvPicPr>
        <p:blipFill>
          <a:blip r:embed="rId3"/>
          <a:stretch>
            <a:fillRect/>
          </a:stretch>
        </p:blipFill>
        <p:spPr>
          <a:xfrm>
            <a:off x="314324" y="148564"/>
            <a:ext cx="1105876" cy="1051560"/>
          </a:xfrm>
          <a:prstGeom prst="rect">
            <a:avLst/>
          </a:prstGeom>
        </p:spPr>
      </p:pic>
    </p:spTree>
    <p:extLst>
      <p:ext uri="{BB962C8B-B14F-4D97-AF65-F5344CB8AC3E}">
        <p14:creationId xmlns:p14="http://schemas.microsoft.com/office/powerpoint/2010/main" val="2619082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1634247" y="-186713"/>
            <a:ext cx="12146278" cy="1348689"/>
          </a:xfrm>
        </p:spPr>
        <p:txBody>
          <a:bodyPr>
            <a:norm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endParaRPr lang="en-US" sz="1600" dirty="0">
              <a:solidFill>
                <a:srgbClr val="7030A0"/>
              </a:solidFill>
            </a:endParaRPr>
          </a:p>
          <a:p>
            <a:r>
              <a:rPr lang="en-US" sz="5400" dirty="0">
                <a:solidFill>
                  <a:srgbClr val="7030A0"/>
                </a:solidFill>
              </a:rPr>
              <a:t>                          </a:t>
            </a:r>
            <a:r>
              <a:rPr lang="en-US" sz="4000" dirty="0">
                <a:solidFill>
                  <a:srgbClr val="7030A0"/>
                </a:solidFill>
              </a:rPr>
              <a:t>Series Background </a:t>
            </a:r>
            <a:endParaRPr lang="en-US" sz="4000" i="1" dirty="0"/>
          </a:p>
          <a:p>
            <a:endParaRPr lang="en-US" sz="3200" u="sng" dirty="0">
              <a:solidFill>
                <a:srgbClr val="7030A0"/>
              </a:solidFill>
            </a:endParaRPr>
          </a:p>
          <a:p>
            <a:endParaRPr lang="en-US" dirty="0">
              <a:solidFill>
                <a:srgbClr val="7030A0"/>
              </a:solidFill>
            </a:endParaRPr>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9" y="0"/>
            <a:ext cx="45719" cy="6370368"/>
          </a:xfrm>
        </p:spPr>
        <p:txBody>
          <a:bodyPr/>
          <a:lstStyle/>
          <a:p>
            <a:endParaRPr lang="en-US"/>
          </a:p>
        </p:txBody>
      </p:sp>
      <p:sp>
        <p:nvSpPr>
          <p:cNvPr id="2" name="Text Placeholder 1">
            <a:extLst>
              <a:ext uri="{FF2B5EF4-FFF2-40B4-BE49-F238E27FC236}">
                <a16:creationId xmlns:a16="http://schemas.microsoft.com/office/drawing/2014/main" id="{BBA3AD17-79B8-448C-8CA0-99DD5678AFD6}"/>
              </a:ext>
            </a:extLst>
          </p:cNvPr>
          <p:cNvSpPr>
            <a:spLocks noGrp="1"/>
          </p:cNvSpPr>
          <p:nvPr>
            <p:ph type="body" sz="quarter" idx="15"/>
          </p:nvPr>
        </p:nvSpPr>
        <p:spPr>
          <a:xfrm>
            <a:off x="857250" y="858178"/>
            <a:ext cx="10103088" cy="5141643"/>
          </a:xfrm>
        </p:spPr>
        <p:txBody>
          <a:bodyPr>
            <a:normAutofit fontScale="92500" lnSpcReduction="20000"/>
          </a:bodyPr>
          <a:lstStyle/>
          <a:p>
            <a:endParaRPr lang="en-US" sz="3000" b="0" dirty="0">
              <a:solidFill>
                <a:srgbClr val="7030A0"/>
              </a:solidFill>
              <a:latin typeface="Calibri Light" panose="020F0302020204030204" pitchFamily="34" charset="0"/>
              <a:cs typeface="Calibri Light" panose="020F0302020204030204" pitchFamily="34" charset="0"/>
            </a:endParaRPr>
          </a:p>
          <a:p>
            <a:pPr marL="571500" indent="-571500">
              <a:buFont typeface="Arial" panose="020B0604020202020204" pitchFamily="34" charset="0"/>
              <a:buChar char="•"/>
            </a:pPr>
            <a:r>
              <a:rPr lang="en-US" sz="3200" b="0" dirty="0">
                <a:solidFill>
                  <a:srgbClr val="7030A0"/>
                </a:solidFill>
                <a:latin typeface="Calibri Light" panose="020F0302020204030204" pitchFamily="34" charset="0"/>
                <a:cs typeface="Calibri Light" panose="020F0302020204030204" pitchFamily="34" charset="0"/>
              </a:rPr>
              <a:t>VFMN conversations with victim services </a:t>
            </a:r>
          </a:p>
          <a:p>
            <a:r>
              <a:rPr lang="en-US" sz="3200" b="0" dirty="0">
                <a:solidFill>
                  <a:srgbClr val="7030A0"/>
                </a:solidFill>
                <a:latin typeface="Calibri Light" panose="020F0302020204030204" pitchFamily="34" charset="0"/>
                <a:cs typeface="Calibri Light" panose="020F0302020204030204" pitchFamily="34" charset="0"/>
              </a:rPr>
              <a:t>       providers (VSP) agencies</a:t>
            </a:r>
          </a:p>
          <a:p>
            <a:pPr marL="571500" indent="-571500">
              <a:buFont typeface="Arial" panose="020B0604020202020204" pitchFamily="34" charset="0"/>
              <a:buChar char="•"/>
            </a:pPr>
            <a:r>
              <a:rPr lang="en-US" sz="3200" b="0" dirty="0">
                <a:solidFill>
                  <a:srgbClr val="7030A0"/>
                </a:solidFill>
                <a:latin typeface="Calibri Light" panose="020F0302020204030204" pitchFamily="34" charset="0"/>
                <a:cs typeface="Calibri Light" panose="020F0302020204030204" pitchFamily="34" charset="0"/>
              </a:rPr>
              <a:t>Need for foundational information about </a:t>
            </a:r>
          </a:p>
          <a:p>
            <a:r>
              <a:rPr lang="en-US" sz="3200" b="0" dirty="0">
                <a:solidFill>
                  <a:srgbClr val="7030A0"/>
                </a:solidFill>
                <a:latin typeface="Calibri Light" panose="020F0302020204030204" pitchFamily="34" charset="0"/>
                <a:cs typeface="Calibri Light" panose="020F0302020204030204" pitchFamily="34" charset="0"/>
              </a:rPr>
              <a:t>       housing systems</a:t>
            </a:r>
          </a:p>
          <a:p>
            <a:pPr marL="571500" indent="-571500">
              <a:buFont typeface="Arial" panose="020B0604020202020204" pitchFamily="34" charset="0"/>
              <a:buChar char="•"/>
            </a:pPr>
            <a:r>
              <a:rPr lang="en-US" sz="3200" b="0" dirty="0">
                <a:solidFill>
                  <a:srgbClr val="7030A0"/>
                </a:solidFill>
                <a:latin typeface="Calibri Light" panose="020F0302020204030204" pitchFamily="34" charset="0"/>
                <a:cs typeface="Calibri Light" panose="020F0302020204030204" pitchFamily="34" charset="0"/>
              </a:rPr>
              <a:t>Recognition that the housing structure was not </a:t>
            </a:r>
          </a:p>
          <a:p>
            <a:r>
              <a:rPr lang="en-US" sz="3200" b="0" dirty="0">
                <a:solidFill>
                  <a:srgbClr val="7030A0"/>
                </a:solidFill>
                <a:latin typeface="Calibri Light" panose="020F0302020204030204" pitchFamily="34" charset="0"/>
                <a:cs typeface="Calibri Light" panose="020F0302020204030204" pitchFamily="34" charset="0"/>
              </a:rPr>
              <a:t>       created with survivors in mind</a:t>
            </a:r>
          </a:p>
          <a:p>
            <a:pPr marL="571500" indent="-571500">
              <a:buFont typeface="Arial" panose="020B0604020202020204" pitchFamily="34" charset="0"/>
              <a:buChar char="•"/>
            </a:pPr>
            <a:r>
              <a:rPr lang="en-US" sz="3200" b="0" dirty="0">
                <a:solidFill>
                  <a:srgbClr val="7030A0"/>
                </a:solidFill>
                <a:latin typeface="Calibri Light" panose="020F0302020204030204" pitchFamily="34" charset="0"/>
                <a:cs typeface="Calibri Light" panose="020F0302020204030204" pitchFamily="34" charset="0"/>
              </a:rPr>
              <a:t>Confidentiality and technology emerged as major issues</a:t>
            </a:r>
          </a:p>
          <a:p>
            <a:pPr marL="571500" indent="-571500">
              <a:buFont typeface="Arial" panose="020B0604020202020204" pitchFamily="34" charset="0"/>
              <a:buChar char="•"/>
            </a:pPr>
            <a:r>
              <a:rPr lang="en-US" sz="3200" b="0" dirty="0">
                <a:solidFill>
                  <a:srgbClr val="7030A0"/>
                </a:solidFill>
                <a:latin typeface="Calibri Light" panose="020F0302020204030204" pitchFamily="34" charset="0"/>
                <a:cs typeface="Calibri Light" panose="020F0302020204030204" pitchFamily="34" charset="0"/>
              </a:rPr>
              <a:t>Information about housing systems, stakeholders and programming provide context </a:t>
            </a:r>
          </a:p>
          <a:p>
            <a:endParaRPr lang="en-US" sz="3000" b="0" dirty="0">
              <a:solidFill>
                <a:srgbClr val="7030A0"/>
              </a:solidFill>
              <a:latin typeface="Calibri Light" panose="020F0302020204030204" pitchFamily="34" charset="0"/>
              <a:cs typeface="Calibri Light" panose="020F0302020204030204" pitchFamily="34" charset="0"/>
            </a:endParaRPr>
          </a:p>
          <a:p>
            <a:endParaRPr lang="en-US" dirty="0"/>
          </a:p>
        </p:txBody>
      </p:sp>
      <p:pic>
        <p:nvPicPr>
          <p:cNvPr id="10" name="Picture 9">
            <a:extLst>
              <a:ext uri="{FF2B5EF4-FFF2-40B4-BE49-F238E27FC236}">
                <a16:creationId xmlns:a16="http://schemas.microsoft.com/office/drawing/2014/main" id="{9AAB59E7-0030-40CE-8527-476E0845644B}"/>
              </a:ext>
            </a:extLst>
          </p:cNvPr>
          <p:cNvPicPr>
            <a:picLocks noChangeAspect="1"/>
          </p:cNvPicPr>
          <p:nvPr/>
        </p:nvPicPr>
        <p:blipFill>
          <a:blip r:embed="rId3"/>
          <a:stretch>
            <a:fillRect/>
          </a:stretch>
        </p:blipFill>
        <p:spPr>
          <a:xfrm>
            <a:off x="-1" y="-38148"/>
            <a:ext cx="1105876" cy="1051560"/>
          </a:xfrm>
          <a:prstGeom prst="rect">
            <a:avLst/>
          </a:prstGeom>
        </p:spPr>
      </p:pic>
    </p:spTree>
    <p:extLst>
      <p:ext uri="{BB962C8B-B14F-4D97-AF65-F5344CB8AC3E}">
        <p14:creationId xmlns:p14="http://schemas.microsoft.com/office/powerpoint/2010/main" val="2086644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1" y="0"/>
            <a:ext cx="12100559" cy="1348689"/>
          </a:xfrm>
        </p:spPr>
        <p:txBody>
          <a:bodyPr>
            <a:norm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endParaRPr lang="en-US" sz="1600" dirty="0">
              <a:solidFill>
                <a:srgbClr val="7030A0"/>
              </a:solidFill>
            </a:endParaRPr>
          </a:p>
          <a:p>
            <a:r>
              <a:rPr lang="en-US" sz="5400" dirty="0">
                <a:solidFill>
                  <a:srgbClr val="7030A0"/>
                </a:solidFill>
              </a:rPr>
              <a:t>                         </a:t>
            </a:r>
            <a:r>
              <a:rPr lang="en-US" sz="4000" dirty="0">
                <a:solidFill>
                  <a:srgbClr val="7030A0"/>
                </a:solidFill>
              </a:rPr>
              <a:t>Intended Audience</a:t>
            </a:r>
            <a:endParaRPr lang="en-US" sz="4000" i="1" dirty="0"/>
          </a:p>
          <a:p>
            <a:endParaRPr lang="en-US" sz="3200" u="sng" dirty="0">
              <a:solidFill>
                <a:srgbClr val="7030A0"/>
              </a:solidFill>
            </a:endParaRPr>
          </a:p>
          <a:p>
            <a:endParaRPr lang="en-US" dirty="0">
              <a:solidFill>
                <a:srgbClr val="7030A0"/>
              </a:solidFill>
            </a:endParaRPr>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9" y="0"/>
            <a:ext cx="45719" cy="6370368"/>
          </a:xfrm>
        </p:spPr>
        <p:txBody>
          <a:bodyPr/>
          <a:lstStyle/>
          <a:p>
            <a:endParaRPr lang="en-US"/>
          </a:p>
        </p:txBody>
      </p:sp>
      <p:sp>
        <p:nvSpPr>
          <p:cNvPr id="2" name="Text Placeholder 1">
            <a:extLst>
              <a:ext uri="{FF2B5EF4-FFF2-40B4-BE49-F238E27FC236}">
                <a16:creationId xmlns:a16="http://schemas.microsoft.com/office/drawing/2014/main" id="{BBA3AD17-79B8-448C-8CA0-99DD5678AFD6}"/>
              </a:ext>
            </a:extLst>
          </p:cNvPr>
          <p:cNvSpPr>
            <a:spLocks noGrp="1"/>
          </p:cNvSpPr>
          <p:nvPr>
            <p:ph type="body" sz="quarter" idx="15"/>
          </p:nvPr>
        </p:nvSpPr>
        <p:spPr>
          <a:xfrm>
            <a:off x="487204" y="1890712"/>
            <a:ext cx="11217591" cy="4327255"/>
          </a:xfrm>
        </p:spPr>
        <p:txBody>
          <a:bodyPr>
            <a:normAutofit/>
          </a:bodyPr>
          <a:lstStyle/>
          <a:p>
            <a:r>
              <a:rPr lang="en-US" dirty="0"/>
              <a:t> </a:t>
            </a:r>
            <a:endParaRPr lang="en-US" sz="3000" b="0" dirty="0">
              <a:solidFill>
                <a:srgbClr val="7030A0"/>
              </a:solidFill>
              <a:latin typeface="Calibri Light" panose="020F0302020204030204" pitchFamily="34" charset="0"/>
              <a:cs typeface="Calibri Light" panose="020F0302020204030204" pitchFamily="34" charset="0"/>
            </a:endParaRPr>
          </a:p>
          <a:p>
            <a:r>
              <a:rPr lang="en-US" sz="3600" b="0" dirty="0">
                <a:solidFill>
                  <a:srgbClr val="7030A0"/>
                </a:solidFill>
                <a:latin typeface="Calibri Light" panose="020F0302020204030204" pitchFamily="34" charset="0"/>
                <a:cs typeface="Calibri Light" panose="020F0302020204030204" pitchFamily="34" charset="0"/>
              </a:rPr>
              <a:t>Staff at Victim Service Provider agencies</a:t>
            </a:r>
          </a:p>
          <a:p>
            <a:pPr marL="1257300" lvl="1" indent="-571500"/>
            <a:r>
              <a:rPr lang="en-US" sz="3600" dirty="0">
                <a:solidFill>
                  <a:srgbClr val="7030A0"/>
                </a:solidFill>
                <a:latin typeface="Calibri Light" panose="020F0302020204030204" pitchFamily="34" charset="0"/>
                <a:cs typeface="Calibri Light" panose="020F0302020204030204" pitchFamily="34" charset="0"/>
              </a:rPr>
              <a:t>Advocates and other direct service providers</a:t>
            </a:r>
          </a:p>
          <a:p>
            <a:pPr marL="1257300" lvl="1" indent="-571500"/>
            <a:r>
              <a:rPr lang="en-US" sz="3600" b="0" dirty="0">
                <a:solidFill>
                  <a:srgbClr val="7030A0"/>
                </a:solidFill>
                <a:latin typeface="Calibri Light" panose="020F0302020204030204" pitchFamily="34" charset="0"/>
                <a:cs typeface="Calibri Light" panose="020F0302020204030204" pitchFamily="34" charset="0"/>
              </a:rPr>
              <a:t>Agency leaders and grant writers</a:t>
            </a:r>
          </a:p>
          <a:p>
            <a:r>
              <a:rPr lang="en-US" sz="3600" b="0" dirty="0">
                <a:solidFill>
                  <a:srgbClr val="7030A0"/>
                </a:solidFill>
                <a:latin typeface="Calibri Light" panose="020F0302020204030204" pitchFamily="34" charset="0"/>
                <a:cs typeface="Calibri Light" panose="020F0302020204030204" pitchFamily="34" charset="0"/>
              </a:rPr>
              <a:t>Others interested in improving housing access for survivors</a:t>
            </a:r>
          </a:p>
          <a:p>
            <a:endParaRPr lang="en-US" sz="3000" b="0" dirty="0">
              <a:solidFill>
                <a:srgbClr val="7030A0"/>
              </a:solidFill>
              <a:latin typeface="Calibri Light" panose="020F0302020204030204" pitchFamily="34" charset="0"/>
              <a:cs typeface="Calibri Light" panose="020F0302020204030204" pitchFamily="34" charset="0"/>
            </a:endParaRPr>
          </a:p>
          <a:p>
            <a:endParaRPr lang="en-US" dirty="0"/>
          </a:p>
        </p:txBody>
      </p:sp>
      <p:pic>
        <p:nvPicPr>
          <p:cNvPr id="10" name="Picture 9">
            <a:extLst>
              <a:ext uri="{FF2B5EF4-FFF2-40B4-BE49-F238E27FC236}">
                <a16:creationId xmlns:a16="http://schemas.microsoft.com/office/drawing/2014/main" id="{9AAB59E7-0030-40CE-8527-476E0845644B}"/>
              </a:ext>
            </a:extLst>
          </p:cNvPr>
          <p:cNvPicPr>
            <a:picLocks noChangeAspect="1"/>
          </p:cNvPicPr>
          <p:nvPr/>
        </p:nvPicPr>
        <p:blipFill>
          <a:blip r:embed="rId3"/>
          <a:stretch>
            <a:fillRect/>
          </a:stretch>
        </p:blipFill>
        <p:spPr>
          <a:xfrm>
            <a:off x="185736" y="148564"/>
            <a:ext cx="1105876" cy="1051560"/>
          </a:xfrm>
          <a:prstGeom prst="rect">
            <a:avLst/>
          </a:prstGeom>
        </p:spPr>
      </p:pic>
    </p:spTree>
    <p:extLst>
      <p:ext uri="{BB962C8B-B14F-4D97-AF65-F5344CB8AC3E}">
        <p14:creationId xmlns:p14="http://schemas.microsoft.com/office/powerpoint/2010/main" val="881222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0" y="0"/>
            <a:ext cx="12015788" cy="1200124"/>
          </a:xfrm>
        </p:spPr>
        <p:txBody>
          <a:bodyPr>
            <a:normAutofit fontScale="92500" lnSpcReduction="10000"/>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endParaRPr lang="en-US" sz="1600" dirty="0">
              <a:solidFill>
                <a:srgbClr val="7030A0"/>
              </a:solidFill>
            </a:endParaRPr>
          </a:p>
          <a:p>
            <a:r>
              <a:rPr lang="en-US" sz="5400" dirty="0">
                <a:solidFill>
                  <a:srgbClr val="7030A0"/>
                </a:solidFill>
              </a:rPr>
              <a:t>                               </a:t>
            </a:r>
            <a:r>
              <a:rPr lang="en-US" sz="4300" dirty="0">
                <a:solidFill>
                  <a:srgbClr val="7030A0"/>
                </a:solidFill>
              </a:rPr>
              <a:t>Series Format</a:t>
            </a:r>
            <a:endParaRPr lang="en-US" sz="4300" i="1" dirty="0"/>
          </a:p>
          <a:p>
            <a:endParaRPr lang="en-US" sz="3200" u="sng" dirty="0">
              <a:solidFill>
                <a:srgbClr val="7030A0"/>
              </a:solidFill>
            </a:endParaRPr>
          </a:p>
          <a:p>
            <a:endParaRPr lang="en-US" dirty="0">
              <a:solidFill>
                <a:srgbClr val="7030A0"/>
              </a:solidFill>
            </a:endParaRPr>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a:off x="12130574" y="0"/>
            <a:ext cx="61425" cy="6370368"/>
          </a:xfrm>
        </p:spPr>
        <p:txBody>
          <a:bodyPr/>
          <a:lstStyle/>
          <a:p>
            <a:endParaRPr lang="en-US"/>
          </a:p>
        </p:txBody>
      </p:sp>
      <p:sp>
        <p:nvSpPr>
          <p:cNvPr id="2" name="Text Placeholder 1">
            <a:extLst>
              <a:ext uri="{FF2B5EF4-FFF2-40B4-BE49-F238E27FC236}">
                <a16:creationId xmlns:a16="http://schemas.microsoft.com/office/drawing/2014/main" id="{BBA3AD17-79B8-448C-8CA0-99DD5678AFD6}"/>
              </a:ext>
            </a:extLst>
          </p:cNvPr>
          <p:cNvSpPr>
            <a:spLocks noGrp="1"/>
          </p:cNvSpPr>
          <p:nvPr>
            <p:ph type="body" sz="quarter" idx="15"/>
          </p:nvPr>
        </p:nvSpPr>
        <p:spPr>
          <a:xfrm>
            <a:off x="890832" y="986115"/>
            <a:ext cx="11401425" cy="5170244"/>
          </a:xfrm>
        </p:spPr>
        <p:txBody>
          <a:bodyPr>
            <a:normAutofit fontScale="62500" lnSpcReduction="20000"/>
          </a:bodyPr>
          <a:lstStyle/>
          <a:p>
            <a:r>
              <a:rPr lang="en-US" dirty="0"/>
              <a:t>  </a:t>
            </a:r>
            <a:endParaRPr lang="en-US" sz="3000" b="0" dirty="0">
              <a:solidFill>
                <a:srgbClr val="7030A0"/>
              </a:solidFill>
              <a:latin typeface="Calibri Light" panose="020F0302020204030204" pitchFamily="34" charset="0"/>
              <a:cs typeface="Calibri Light" panose="020F0302020204030204" pitchFamily="34" charset="0"/>
            </a:endParaRPr>
          </a:p>
          <a:p>
            <a:pPr marL="0" lvl="1" indent="0">
              <a:lnSpc>
                <a:spcPct val="110000"/>
              </a:lnSpc>
              <a:spcBef>
                <a:spcPts val="1000"/>
              </a:spcBef>
              <a:buNone/>
            </a:pPr>
            <a:r>
              <a:rPr lang="en-US" sz="4800" dirty="0">
                <a:solidFill>
                  <a:srgbClr val="7030A0"/>
                </a:solidFill>
                <a:latin typeface="Calibri Light" panose="020F0302020204030204" pitchFamily="34" charset="0"/>
                <a:cs typeface="Calibri Light" panose="020F0302020204030204" pitchFamily="34" charset="0"/>
              </a:rPr>
              <a:t>Part 1: The Intersection of </a:t>
            </a:r>
          </a:p>
          <a:p>
            <a:pPr marL="0" lvl="1" indent="0">
              <a:lnSpc>
                <a:spcPct val="110000"/>
              </a:lnSpc>
              <a:spcBef>
                <a:spcPts val="1000"/>
              </a:spcBef>
              <a:buNone/>
            </a:pPr>
            <a:r>
              <a:rPr lang="en-US" sz="4800" dirty="0">
                <a:solidFill>
                  <a:srgbClr val="7030A0"/>
                </a:solidFill>
                <a:latin typeface="Calibri Light" panose="020F0302020204030204" pitchFamily="34" charset="0"/>
                <a:cs typeface="Calibri Light" panose="020F0302020204030204" pitchFamily="34" charset="0"/>
              </a:rPr>
              <a:t>             Domestic Violence and Housing</a:t>
            </a:r>
          </a:p>
          <a:p>
            <a:pPr marL="0" lvl="1" indent="0">
              <a:lnSpc>
                <a:spcPct val="110000"/>
              </a:lnSpc>
              <a:spcBef>
                <a:spcPts val="1000"/>
              </a:spcBef>
              <a:buNone/>
            </a:pPr>
            <a:r>
              <a:rPr lang="en-US" sz="4800" dirty="0">
                <a:solidFill>
                  <a:srgbClr val="7030A0"/>
                </a:solidFill>
                <a:latin typeface="Calibri Light" panose="020F0302020204030204" pitchFamily="34" charset="0"/>
                <a:cs typeface="Calibri Light" panose="020F0302020204030204" pitchFamily="34" charset="0"/>
              </a:rPr>
              <a:t>Part 2: Affordable Housing Models</a:t>
            </a:r>
          </a:p>
          <a:p>
            <a:pPr marL="0" lvl="1" indent="0">
              <a:lnSpc>
                <a:spcPct val="110000"/>
              </a:lnSpc>
              <a:spcBef>
                <a:spcPts val="1000"/>
              </a:spcBef>
              <a:buNone/>
            </a:pPr>
            <a:r>
              <a:rPr lang="en-US" sz="4800" dirty="0">
                <a:solidFill>
                  <a:srgbClr val="7030A0"/>
                </a:solidFill>
                <a:latin typeface="Calibri Light" panose="020F0302020204030204" pitchFamily="34" charset="0"/>
                <a:cs typeface="Calibri Light" panose="020F0302020204030204" pitchFamily="34" charset="0"/>
              </a:rPr>
              <a:t>Part 3: Housing Programs in Minnesota</a:t>
            </a:r>
          </a:p>
          <a:p>
            <a:pPr marL="0" lvl="1" indent="0">
              <a:lnSpc>
                <a:spcPct val="110000"/>
              </a:lnSpc>
              <a:spcBef>
                <a:spcPts val="1000"/>
              </a:spcBef>
              <a:buNone/>
            </a:pPr>
            <a:r>
              <a:rPr lang="en-US" sz="4800" dirty="0">
                <a:solidFill>
                  <a:srgbClr val="7030A0"/>
                </a:solidFill>
                <a:latin typeface="Calibri Light" panose="020F0302020204030204" pitchFamily="34" charset="0"/>
                <a:cs typeface="Calibri Light" panose="020F0302020204030204" pitchFamily="34" charset="0"/>
              </a:rPr>
              <a:t>Part 4: Continuum of Care Overview</a:t>
            </a:r>
          </a:p>
          <a:p>
            <a:pPr marL="0" lvl="1" indent="0">
              <a:lnSpc>
                <a:spcPct val="110000"/>
              </a:lnSpc>
              <a:spcBef>
                <a:spcPts val="1000"/>
              </a:spcBef>
              <a:buNone/>
            </a:pPr>
            <a:r>
              <a:rPr lang="en-US" sz="4800" dirty="0">
                <a:solidFill>
                  <a:srgbClr val="7030A0"/>
                </a:solidFill>
                <a:latin typeface="Calibri Light" panose="020F0302020204030204" pitchFamily="34" charset="0"/>
                <a:cs typeface="Calibri Light" panose="020F0302020204030204" pitchFamily="34" charset="0"/>
              </a:rPr>
              <a:t>Part 5: Continuum of Care Program Funding </a:t>
            </a:r>
          </a:p>
          <a:p>
            <a:pPr marL="0" lvl="1" indent="0">
              <a:lnSpc>
                <a:spcPct val="110000"/>
              </a:lnSpc>
              <a:spcBef>
                <a:spcPts val="1000"/>
              </a:spcBef>
              <a:buNone/>
            </a:pPr>
            <a:r>
              <a:rPr lang="en-US" sz="4800" dirty="0">
                <a:solidFill>
                  <a:srgbClr val="7030A0"/>
                </a:solidFill>
                <a:latin typeface="Calibri Light" panose="020F0302020204030204" pitchFamily="34" charset="0"/>
                <a:cs typeface="Calibri Light" panose="020F0302020204030204" pitchFamily="34" charset="0"/>
              </a:rPr>
              <a:t>Part 6: Survivor Confidentiality in Housing </a:t>
            </a:r>
          </a:p>
          <a:p>
            <a:pPr marL="0" lvl="1" indent="0">
              <a:lnSpc>
                <a:spcPct val="110000"/>
              </a:lnSpc>
              <a:spcBef>
                <a:spcPts val="1000"/>
              </a:spcBef>
              <a:buNone/>
            </a:pPr>
            <a:r>
              <a:rPr lang="en-US" sz="4800" dirty="0">
                <a:solidFill>
                  <a:srgbClr val="7030A0"/>
                </a:solidFill>
                <a:latin typeface="Calibri Light" panose="020F0302020204030204" pitchFamily="34" charset="0"/>
                <a:cs typeface="Calibri Light" panose="020F0302020204030204" pitchFamily="34" charset="0"/>
              </a:rPr>
              <a:t>Part 7: Comparable Databases </a:t>
            </a:r>
          </a:p>
          <a:p>
            <a:pPr marL="0" lvl="1" indent="0">
              <a:lnSpc>
                <a:spcPct val="110000"/>
              </a:lnSpc>
              <a:spcBef>
                <a:spcPts val="1000"/>
              </a:spcBef>
              <a:buNone/>
            </a:pPr>
            <a:r>
              <a:rPr lang="en-US" sz="4800" dirty="0">
                <a:solidFill>
                  <a:srgbClr val="7030A0"/>
                </a:solidFill>
                <a:latin typeface="Calibri Light" panose="020F0302020204030204" pitchFamily="34" charset="0"/>
                <a:cs typeface="Calibri Light" panose="020F0302020204030204" pitchFamily="34" charset="0"/>
              </a:rPr>
              <a:t>Part 8: Coordinated Entry</a:t>
            </a:r>
          </a:p>
          <a:p>
            <a:endParaRPr lang="en-US" sz="3000" b="0" dirty="0">
              <a:solidFill>
                <a:srgbClr val="7030A0"/>
              </a:solidFill>
              <a:latin typeface="Calibri Light" panose="020F0302020204030204" pitchFamily="34" charset="0"/>
              <a:cs typeface="Calibri Light" panose="020F0302020204030204" pitchFamily="34" charset="0"/>
            </a:endParaRPr>
          </a:p>
          <a:p>
            <a:endParaRPr lang="en-US" dirty="0"/>
          </a:p>
        </p:txBody>
      </p:sp>
      <p:pic>
        <p:nvPicPr>
          <p:cNvPr id="10" name="Picture 9">
            <a:extLst>
              <a:ext uri="{FF2B5EF4-FFF2-40B4-BE49-F238E27FC236}">
                <a16:creationId xmlns:a16="http://schemas.microsoft.com/office/drawing/2014/main" id="{9AAB59E7-0030-40CE-8527-476E0845644B}"/>
              </a:ext>
            </a:extLst>
          </p:cNvPr>
          <p:cNvPicPr>
            <a:picLocks noChangeAspect="1"/>
          </p:cNvPicPr>
          <p:nvPr/>
        </p:nvPicPr>
        <p:blipFill>
          <a:blip r:embed="rId3"/>
          <a:stretch>
            <a:fillRect/>
          </a:stretch>
        </p:blipFill>
        <p:spPr>
          <a:xfrm>
            <a:off x="61425" y="148564"/>
            <a:ext cx="1105876" cy="1051560"/>
          </a:xfrm>
          <a:prstGeom prst="rect">
            <a:avLst/>
          </a:prstGeom>
        </p:spPr>
      </p:pic>
    </p:spTree>
    <p:extLst>
      <p:ext uri="{BB962C8B-B14F-4D97-AF65-F5344CB8AC3E}">
        <p14:creationId xmlns:p14="http://schemas.microsoft.com/office/powerpoint/2010/main" val="18261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0" y="342900"/>
            <a:ext cx="12192000" cy="1271588"/>
          </a:xfrm>
        </p:spPr>
        <p:txBody>
          <a:bodyPr>
            <a:normAutofit lnSpcReduction="10000"/>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endParaRPr lang="en-US" sz="1600" dirty="0">
              <a:solidFill>
                <a:srgbClr val="7030A0"/>
              </a:solidFill>
            </a:endParaRPr>
          </a:p>
          <a:p>
            <a:r>
              <a:rPr lang="en-US" sz="5400" dirty="0">
                <a:solidFill>
                  <a:srgbClr val="7030A0"/>
                </a:solidFill>
              </a:rPr>
              <a:t>                             Gratitude</a:t>
            </a:r>
            <a:endParaRPr lang="en-US" sz="5400" i="1" dirty="0"/>
          </a:p>
          <a:p>
            <a:endParaRPr lang="en-US" sz="3200" u="sng" dirty="0">
              <a:solidFill>
                <a:srgbClr val="7030A0"/>
              </a:solidFill>
            </a:endParaRPr>
          </a:p>
          <a:p>
            <a:endParaRPr lang="en-US" dirty="0">
              <a:solidFill>
                <a:srgbClr val="7030A0"/>
              </a:solidFill>
            </a:endParaRPr>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9" y="0"/>
            <a:ext cx="45719" cy="6370368"/>
          </a:xfrm>
        </p:spPr>
        <p:txBody>
          <a:bodyPr/>
          <a:lstStyle/>
          <a:p>
            <a:endParaRPr lang="en-US"/>
          </a:p>
        </p:txBody>
      </p:sp>
      <p:sp>
        <p:nvSpPr>
          <p:cNvPr id="2" name="Text Placeholder 1">
            <a:extLst>
              <a:ext uri="{FF2B5EF4-FFF2-40B4-BE49-F238E27FC236}">
                <a16:creationId xmlns:a16="http://schemas.microsoft.com/office/drawing/2014/main" id="{BBA3AD17-79B8-448C-8CA0-99DD5678AFD6}"/>
              </a:ext>
            </a:extLst>
          </p:cNvPr>
          <p:cNvSpPr>
            <a:spLocks noGrp="1"/>
          </p:cNvSpPr>
          <p:nvPr>
            <p:ph type="body" sz="quarter" idx="15"/>
          </p:nvPr>
        </p:nvSpPr>
        <p:spPr>
          <a:xfrm>
            <a:off x="614363" y="2085974"/>
            <a:ext cx="11577636" cy="4284393"/>
          </a:xfrm>
        </p:spPr>
        <p:txBody>
          <a:bodyPr>
            <a:normAutofit/>
          </a:bodyPr>
          <a:lstStyle/>
          <a:p>
            <a:r>
              <a:rPr lang="en-US" dirty="0"/>
              <a:t>  </a:t>
            </a:r>
            <a:endParaRPr lang="en-US" sz="3000" b="0" dirty="0">
              <a:solidFill>
                <a:srgbClr val="7030A0"/>
              </a:solidFill>
              <a:latin typeface="Calibri Light" panose="020F0302020204030204" pitchFamily="34" charset="0"/>
              <a:cs typeface="Calibri Light" panose="020F0302020204030204" pitchFamily="34" charset="0"/>
            </a:endParaRPr>
          </a:p>
          <a:p>
            <a:r>
              <a:rPr lang="en-US" sz="3000" b="0" dirty="0">
                <a:solidFill>
                  <a:srgbClr val="7030A0"/>
                </a:solidFill>
                <a:latin typeface="Calibri Light" panose="020F0302020204030204" pitchFamily="34" charset="0"/>
                <a:cs typeface="Calibri Light" panose="020F0302020204030204" pitchFamily="34" charset="0"/>
              </a:rPr>
              <a:t>                                          </a:t>
            </a:r>
            <a:r>
              <a:rPr lang="en-US" sz="6000" dirty="0">
                <a:solidFill>
                  <a:srgbClr val="7030A0"/>
                </a:solidFill>
                <a:latin typeface="Calibri Light" panose="020F0302020204030204" pitchFamily="34" charset="0"/>
                <a:cs typeface="Calibri Light" panose="020F0302020204030204" pitchFamily="34" charset="0"/>
              </a:rPr>
              <a:t>Thank you!</a:t>
            </a:r>
          </a:p>
          <a:p>
            <a:endParaRPr lang="en-US" sz="3000" b="0" dirty="0">
              <a:solidFill>
                <a:srgbClr val="7030A0"/>
              </a:solidFill>
              <a:latin typeface="Calibri Light" panose="020F0302020204030204" pitchFamily="34" charset="0"/>
              <a:cs typeface="Calibri Light" panose="020F0302020204030204" pitchFamily="34" charset="0"/>
            </a:endParaRPr>
          </a:p>
          <a:p>
            <a:r>
              <a:rPr lang="en-US" dirty="0"/>
              <a:t> </a:t>
            </a:r>
          </a:p>
        </p:txBody>
      </p:sp>
      <p:pic>
        <p:nvPicPr>
          <p:cNvPr id="10" name="Picture 9">
            <a:extLst>
              <a:ext uri="{FF2B5EF4-FFF2-40B4-BE49-F238E27FC236}">
                <a16:creationId xmlns:a16="http://schemas.microsoft.com/office/drawing/2014/main" id="{9AAB59E7-0030-40CE-8527-476E0845644B}"/>
              </a:ext>
            </a:extLst>
          </p:cNvPr>
          <p:cNvPicPr>
            <a:picLocks noChangeAspect="1"/>
          </p:cNvPicPr>
          <p:nvPr/>
        </p:nvPicPr>
        <p:blipFill>
          <a:blip r:embed="rId3"/>
          <a:stretch>
            <a:fillRect/>
          </a:stretch>
        </p:blipFill>
        <p:spPr>
          <a:xfrm>
            <a:off x="242886" y="139992"/>
            <a:ext cx="1105876" cy="1051560"/>
          </a:xfrm>
          <a:prstGeom prst="rect">
            <a:avLst/>
          </a:prstGeom>
        </p:spPr>
      </p:pic>
    </p:spTree>
    <p:extLst>
      <p:ext uri="{BB962C8B-B14F-4D97-AF65-F5344CB8AC3E}">
        <p14:creationId xmlns:p14="http://schemas.microsoft.com/office/powerpoint/2010/main" val="194135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620576"/>
      </p:ext>
    </p:extLst>
  </p:cSld>
  <p:clrMapOvr>
    <a:masterClrMapping/>
  </p:clrMapOvr>
</p:sld>
</file>

<file path=ppt/theme/theme1.xml><?xml version="1.0" encoding="utf-8"?>
<a:theme xmlns:a="http://schemas.openxmlformats.org/drawingml/2006/main" name="Office Theme">
  <a:themeElements>
    <a:clrScheme name="Pinnacle">
      <a:dk1>
        <a:srgbClr val="000000"/>
      </a:dk1>
      <a:lt1>
        <a:srgbClr val="FFFFFF"/>
      </a:lt1>
      <a:dk2>
        <a:srgbClr val="44546A"/>
      </a:dk2>
      <a:lt2>
        <a:srgbClr val="E7E6E6"/>
      </a:lt2>
      <a:accent1>
        <a:srgbClr val="F99D30"/>
      </a:accent1>
      <a:accent2>
        <a:srgbClr val="89B6CA"/>
      </a:accent2>
      <a:accent3>
        <a:srgbClr val="B3BA4B"/>
      </a:accent3>
      <a:accent4>
        <a:srgbClr val="6C7C7E"/>
      </a:accent4>
      <a:accent5>
        <a:srgbClr val="F58326"/>
      </a:accent5>
      <a:accent6>
        <a:srgbClr val="FDB924"/>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1323</TotalTime>
  <Words>1401</Words>
  <Application>Microsoft Office PowerPoint</Application>
  <PresentationFormat>Widescreen</PresentationFormat>
  <Paragraphs>113</Paragraphs>
  <Slides>9</Slides>
  <Notes>9</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9</vt:i4>
      </vt:variant>
    </vt:vector>
  </HeadingPairs>
  <TitlesOfParts>
    <vt:vector size="17" baseType="lpstr">
      <vt:lpstr>Arial</vt:lpstr>
      <vt:lpstr>Calibri</vt:lpstr>
      <vt:lpstr>Calibri Light</vt:lpstr>
      <vt:lpstr>Wingdings</vt:lpstr>
      <vt:lpstr>Office Theme</vt:lpstr>
      <vt:lpstr>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lindsay@imagehaus.net</dc:creator>
  <cp:lastModifiedBy>Twyla Olson</cp:lastModifiedBy>
  <cp:revision>275</cp:revision>
  <cp:lastPrinted>2022-09-08T20:12:26Z</cp:lastPrinted>
  <dcterms:created xsi:type="dcterms:W3CDTF">2019-01-14T19:26:18Z</dcterms:created>
  <dcterms:modified xsi:type="dcterms:W3CDTF">2023-09-27T19:30:37Z</dcterms:modified>
</cp:coreProperties>
</file>